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3.xml" ContentType="application/vnd.openxmlformats-officedocument.them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92.xml" ContentType="application/vnd.openxmlformats-officedocument.presentationml.tags+xml"/>
  <Override PartName="/ppt/notesSlides/notesSlide1.xml" ContentType="application/vnd.openxmlformats-officedocument.presentationml.notesSlide+xml"/>
  <Override PartName="/ppt/tags/tag93.xml" ContentType="application/vnd.openxmlformats-officedocument.presentationml.tags+xml"/>
  <Override PartName="/ppt/notesSlides/notesSlide2.xml" ContentType="application/vnd.openxmlformats-officedocument.presentationml.notesSlide+xml"/>
  <Override PartName="/ppt/tags/tag9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5"/>
    <p:sldMasterId id="2147483744" r:id="rId6"/>
    <p:sldMasterId id="2147483789" r:id="rId7"/>
  </p:sldMasterIdLst>
  <p:notesMasterIdLst>
    <p:notesMasterId r:id="rId11"/>
  </p:notesMasterIdLst>
  <p:handoutMasterIdLst>
    <p:handoutMasterId r:id="rId12"/>
  </p:handoutMasterIdLst>
  <p:sldIdLst>
    <p:sldId id="370" r:id="rId8"/>
    <p:sldId id="373" r:id="rId9"/>
    <p:sldId id="372" r:id="rId10"/>
  </p:sldIdLst>
  <p:sldSz cx="9144000" cy="5143500" type="screen16x9"/>
  <p:notesSz cx="6797675" cy="9928225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0" pos="5511" userDrawn="1">
          <p15:clr>
            <a:srgbClr val="A4A3A4"/>
          </p15:clr>
        </p15:guide>
        <p15:guide id="11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ssa Dickinson" initials="MD" lastIdx="23" clrIdx="0">
    <p:extLst>
      <p:ext uri="{19B8F6BF-5375-455C-9EA6-DF929625EA0E}">
        <p15:presenceInfo xmlns:p15="http://schemas.microsoft.com/office/powerpoint/2012/main" userId="S-1-5-21-3618423254-1716829737-423604257-11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952"/>
    <a:srgbClr val="582E19"/>
    <a:srgbClr val="701471"/>
    <a:srgbClr val="F26B43"/>
    <a:srgbClr val="97BE0D"/>
    <a:srgbClr val="616264"/>
    <a:srgbClr val="4C575D"/>
    <a:srgbClr val="EBEEEC"/>
    <a:srgbClr val="455560"/>
    <a:srgbClr val="DBE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569" autoAdjust="0"/>
  </p:normalViewPr>
  <p:slideViewPr>
    <p:cSldViewPr>
      <p:cViewPr varScale="1">
        <p:scale>
          <a:sx n="85" d="100"/>
          <a:sy n="85" d="100"/>
        </p:scale>
        <p:origin x="1128" y="78"/>
      </p:cViewPr>
      <p:guideLst>
        <p:guide pos="5511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2" d="100"/>
          <a:sy n="72" d="100"/>
        </p:scale>
        <p:origin x="4020" y="8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r">
              <a:defRPr sz="1200"/>
            </a:lvl1pPr>
          </a:lstStyle>
          <a:p>
            <a:fld id="{903835C8-BB37-4429-9A1B-ACF14AE7E7D6}" type="datetimeFigureOut">
              <a:rPr lang="en-GB" smtClean="0"/>
              <a:pPr/>
              <a:t>23/09/2019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r">
              <a:defRPr sz="1200"/>
            </a:lvl1pPr>
          </a:lstStyle>
          <a:p>
            <a:fld id="{F7985194-D133-4B33-AAB3-837EB8B59E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79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/>
          <a:lstStyle>
            <a:lvl1pPr algn="r">
              <a:defRPr sz="1200"/>
            </a:lvl1pPr>
          </a:lstStyle>
          <a:p>
            <a:fld id="{8F6D398E-25CB-40CF-A09E-EE5459CE508C}" type="datetimeFigureOut">
              <a:rPr lang="en-GB" smtClean="0"/>
              <a:pPr/>
              <a:t>23/09/2019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7" tIns="45513" rIns="91027" bIns="455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0"/>
          </a:xfrm>
          <a:prstGeom prst="rect">
            <a:avLst/>
          </a:prstGeom>
        </p:spPr>
        <p:txBody>
          <a:bodyPr vert="horz" lIns="91027" tIns="45513" rIns="91027" bIns="455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0"/>
            <a:ext cx="2945659" cy="496411"/>
          </a:xfrm>
          <a:prstGeom prst="rect">
            <a:avLst/>
          </a:prstGeom>
        </p:spPr>
        <p:txBody>
          <a:bodyPr vert="horz" lIns="91027" tIns="45513" rIns="91027" bIns="45513" rtlCol="0" anchor="b"/>
          <a:lstStyle>
            <a:lvl1pPr algn="r">
              <a:defRPr sz="1200"/>
            </a:lvl1pPr>
          </a:lstStyle>
          <a:p>
            <a:fld id="{019C38AD-272E-49C6-9EDF-AC09A3477B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9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5AA6B-643E-1F48-B7BC-B1C2B88973EF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378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5AA6B-643E-1F48-B7BC-B1C2B88973EF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6295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85AA6B-643E-1F48-B7BC-B1C2B88973EF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2171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10.svg"/></Relationships>
</file>

<file path=ppt/slideLayouts/_rels/slideLayout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6" Type="http://schemas.openxmlformats.org/officeDocument/2006/relationships/image" Target="../media/image16.sv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Layouts/_rels/slideLayout3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6" Type="http://schemas.openxmlformats.org/officeDocument/2006/relationships/image" Target="../media/image16.sv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Layouts/_rels/slideLayout3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6" Type="http://schemas.openxmlformats.org/officeDocument/2006/relationships/image" Target="../media/image16.sv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Layouts/_rels/slideLayout3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6" Type="http://schemas.openxmlformats.org/officeDocument/2006/relationships/image" Target="../media/image16.sv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4" Type="http://schemas.microsoft.com/office/2007/relationships/hdphoto" Target="../media/hdphoto2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4" Type="http://schemas.microsoft.com/office/2007/relationships/hdphoto" Target="../media/hdphoto2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4" Type="http://schemas.microsoft.com/office/2007/relationships/hdphoto" Target="../media/hdphoto2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4" Type="http://schemas.microsoft.com/office/2007/relationships/hdphoto" Target="../media/hdphoto2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4" Type="http://schemas.microsoft.com/office/2007/relationships/hdphoto" Target="../media/hdphoto2.wdp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4" Type="http://schemas.microsoft.com/office/2007/relationships/hdphoto" Target="../media/hdphoto2.wdp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4" Type="http://schemas.microsoft.com/office/2007/relationships/hdphoto" Target="../media/hdphoto2.wdp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4" Type="http://schemas.microsoft.com/office/2007/relationships/hdphoto" Target="../media/hdphoto2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4" Type="http://schemas.microsoft.com/office/2007/relationships/hdphoto" Target="../media/hdphoto2.wdp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4" Type="http://schemas.microsoft.com/office/2007/relationships/hdphoto" Target="../media/hdphoto2.wdp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4" Type="http://schemas.microsoft.com/office/2007/relationships/hdphoto" Target="../media/hdphoto2.wdp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4" Type="http://schemas.microsoft.com/office/2007/relationships/hdphoto" Target="../media/hdphoto2.wdp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0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4" Type="http://schemas.openxmlformats.org/officeDocument/2006/relationships/image" Target="../media/image2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4" Type="http://schemas.openxmlformats.org/officeDocument/2006/relationships/image" Target="../media/image2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4" Type="http://schemas.openxmlformats.org/officeDocument/2006/relationships/image" Target="../media/image2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4" Type="http://schemas.openxmlformats.org/officeDocument/2006/relationships/image" Target="../media/image2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9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0.xml"/><Relationship Id="rId6" Type="http://schemas.openxmlformats.org/officeDocument/2006/relationships/image" Target="../media/image60.svg"/><Relationship Id="rId5" Type="http://schemas.openxmlformats.org/officeDocument/2006/relationships/image" Target="../media/image13.png"/><Relationship Id="rId4" Type="http://schemas.openxmlformats.org/officeDocument/2006/relationships/image" Target="../media/image21.svg"/><Relationship Id="rId9" Type="http://schemas.openxmlformats.org/officeDocument/2006/relationships/image" Target="../media/image11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1.xml"/><Relationship Id="rId6" Type="http://schemas.openxmlformats.org/officeDocument/2006/relationships/image" Target="../media/image60.svg"/><Relationship Id="rId5" Type="http://schemas.openxmlformats.org/officeDocument/2006/relationships/image" Target="../media/image13.png"/><Relationship Id="rId4" Type="http://schemas.openxmlformats.org/officeDocument/2006/relationships/image" Target="../media/image21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2.xml"/><Relationship Id="rId6" Type="http://schemas.openxmlformats.org/officeDocument/2006/relationships/image" Target="../media/image60.svg"/><Relationship Id="rId5" Type="http://schemas.openxmlformats.org/officeDocument/2006/relationships/image" Target="../media/image13.png"/><Relationship Id="rId4" Type="http://schemas.openxmlformats.org/officeDocument/2006/relationships/image" Target="../media/image21.sv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3.xml"/><Relationship Id="rId6" Type="http://schemas.openxmlformats.org/officeDocument/2006/relationships/image" Target="../media/image60.svg"/><Relationship Id="rId5" Type="http://schemas.openxmlformats.org/officeDocument/2006/relationships/image" Target="../media/image13.png"/><Relationship Id="rId4" Type="http://schemas.openxmlformats.org/officeDocument/2006/relationships/image" Target="../media/image21.svg"/><Relationship Id="rId9" Type="http://schemas.openxmlformats.org/officeDocument/2006/relationships/image" Target="../media/image11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4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1.svg"/><Relationship Id="rId9" Type="http://schemas.openxmlformats.org/officeDocument/2006/relationships/image" Target="../media/image80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5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6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1.svg"/><Relationship Id="rId9" Type="http://schemas.openxmlformats.org/officeDocument/2006/relationships/image" Target="../media/image100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8.xml"/><Relationship Id="rId6" Type="http://schemas.openxmlformats.org/officeDocument/2006/relationships/image" Target="../media/image160.svg"/><Relationship Id="rId5" Type="http://schemas.openxmlformats.org/officeDocument/2006/relationships/image" Target="../media/image17.png"/><Relationship Id="rId4" Type="http://schemas.openxmlformats.org/officeDocument/2006/relationships/image" Target="../media/image140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9.xml"/><Relationship Id="rId6" Type="http://schemas.openxmlformats.org/officeDocument/2006/relationships/image" Target="../media/image160.svg"/><Relationship Id="rId5" Type="http://schemas.openxmlformats.org/officeDocument/2006/relationships/image" Target="../media/image17.png"/><Relationship Id="rId4" Type="http://schemas.openxmlformats.org/officeDocument/2006/relationships/image" Target="../media/image140.sv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0.xml"/><Relationship Id="rId6" Type="http://schemas.openxmlformats.org/officeDocument/2006/relationships/image" Target="../media/image160.svg"/><Relationship Id="rId5" Type="http://schemas.openxmlformats.org/officeDocument/2006/relationships/image" Target="../media/image17.png"/><Relationship Id="rId4" Type="http://schemas.openxmlformats.org/officeDocument/2006/relationships/image" Target="../media/image140.sv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1.xml"/><Relationship Id="rId6" Type="http://schemas.openxmlformats.org/officeDocument/2006/relationships/image" Target="../media/image160.svg"/><Relationship Id="rId5" Type="http://schemas.openxmlformats.org/officeDocument/2006/relationships/image" Target="../media/image17.png"/><Relationship Id="rId4" Type="http://schemas.openxmlformats.org/officeDocument/2006/relationships/image" Target="../media/image140.sv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9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0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1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8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7.xml"/><Relationship Id="rId4" Type="http://schemas.openxmlformats.org/officeDocument/2006/relationships/image" Target="../media/image21.sv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8.xml"/><Relationship Id="rId4" Type="http://schemas.openxmlformats.org/officeDocument/2006/relationships/image" Target="../media/image21.sv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9.xml"/><Relationship Id="rId4" Type="http://schemas.openxmlformats.org/officeDocument/2006/relationships/image" Target="../media/image21.sv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0.xml"/><Relationship Id="rId4" Type="http://schemas.openxmlformats.org/officeDocument/2006/relationships/image" Target="../media/image21.sv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61A9150-DCDC-4714-9AFE-14F48CEE77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75856" y="0"/>
            <a:ext cx="5868144" cy="5143500"/>
          </a:xfrm>
          <a:custGeom>
            <a:avLst/>
            <a:gdLst>
              <a:gd name="connsiteX0" fmla="*/ 4381580 w 5868144"/>
              <a:gd name="connsiteY0" fmla="*/ 0 h 5143500"/>
              <a:gd name="connsiteX1" fmla="*/ 5868144 w 5868144"/>
              <a:gd name="connsiteY1" fmla="*/ 0 h 5143500"/>
              <a:gd name="connsiteX2" fmla="*/ 5868144 w 5868144"/>
              <a:gd name="connsiteY2" fmla="*/ 5143500 h 5143500"/>
              <a:gd name="connsiteX3" fmla="*/ 5322399 w 5868144"/>
              <a:gd name="connsiteY3" fmla="*/ 5143500 h 5143500"/>
              <a:gd name="connsiteX4" fmla="*/ 5299641 w 5868144"/>
              <a:gd name="connsiteY4" fmla="*/ 5126114 h 5143500"/>
              <a:gd name="connsiteX5" fmla="*/ 5276883 w 5868144"/>
              <a:gd name="connsiteY5" fmla="*/ 5143500 h 5143500"/>
              <a:gd name="connsiteX6" fmla="*/ 2792145 w 5868144"/>
              <a:gd name="connsiteY6" fmla="*/ 5143500 h 5143500"/>
              <a:gd name="connsiteX7" fmla="*/ 3275390 w 5868144"/>
              <a:gd name="connsiteY7" fmla="*/ 3579725 h 5143500"/>
              <a:gd name="connsiteX8" fmla="*/ 0 w 5868144"/>
              <a:gd name="connsiteY8" fmla="*/ 1077586 h 5143500"/>
              <a:gd name="connsiteX9" fmla="*/ 4048585 w 5868144"/>
              <a:gd name="connsiteY9" fmla="*/ 1077615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43500">
                <a:moveTo>
                  <a:pt x="4381580" y="0"/>
                </a:moveTo>
                <a:lnTo>
                  <a:pt x="5868144" y="0"/>
                </a:lnTo>
                <a:lnTo>
                  <a:pt x="5868144" y="5143500"/>
                </a:lnTo>
                <a:lnTo>
                  <a:pt x="5322399" y="5143500"/>
                </a:lnTo>
                <a:lnTo>
                  <a:pt x="5299641" y="5126114"/>
                </a:lnTo>
                <a:lnTo>
                  <a:pt x="5276883" y="5143500"/>
                </a:lnTo>
                <a:lnTo>
                  <a:pt x="2792145" y="5143500"/>
                </a:lnTo>
                <a:lnTo>
                  <a:pt x="3275390" y="3579725"/>
                </a:lnTo>
                <a:lnTo>
                  <a:pt x="0" y="1077586"/>
                </a:lnTo>
                <a:lnTo>
                  <a:pt x="4048585" y="10776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0000" anchor="ctr">
            <a:noAutofit/>
          </a:bodyPr>
          <a:lstStyle>
            <a:lvl1pPr algn="r">
              <a:defRPr/>
            </a:lvl1pPr>
          </a:lstStyle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9118AF-EBC4-4B22-8C3E-5A5F513AD2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560BBEA-C99D-4270-ACDF-0B688598F013}"/>
              </a:ext>
            </a:extLst>
          </p:cNvPr>
          <p:cNvGrpSpPr/>
          <p:nvPr userDrawn="1"/>
        </p:nvGrpSpPr>
        <p:grpSpPr>
          <a:xfrm>
            <a:off x="214285" y="1393814"/>
            <a:ext cx="2710181" cy="1437956"/>
            <a:chOff x="176857" y="1420444"/>
            <a:chExt cx="3394376" cy="180097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6E53BF5-1C73-4813-BA4F-1D9B1B5CC5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3" t="31958" r="66264" b="57413"/>
            <a:stretch/>
          </p:blipFill>
          <p:spPr>
            <a:xfrm>
              <a:off x="176857" y="1420444"/>
              <a:ext cx="2738959" cy="54670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8B5A496-E524-4D10-BE19-37D1C557D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8" t="31099" r="39011" b="56950"/>
            <a:stretch/>
          </p:blipFill>
          <p:spPr>
            <a:xfrm>
              <a:off x="317080" y="1985777"/>
              <a:ext cx="2520281" cy="6147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AFA6E2E-4729-45CE-8759-EA45A67DA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71" t="30718" r="3108" b="57104"/>
            <a:stretch/>
          </p:blipFill>
          <p:spPr>
            <a:xfrm>
              <a:off x="223675" y="2595006"/>
              <a:ext cx="3347558" cy="626410"/>
            </a:xfrm>
            <a:prstGeom prst="rect">
              <a:avLst/>
            </a:prstGeom>
          </p:spPr>
        </p:pic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677D912-BC17-44AB-A788-A13D546F5A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8463" y="2897540"/>
            <a:ext cx="4206875" cy="5381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BD02FE3-86AB-483A-B562-293D40B29D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3" y="4166963"/>
            <a:ext cx="1062176" cy="859675"/>
          </a:xfrm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F45A45B-EBBF-4A9F-BBCD-CF5435CE63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8463" y="3602038"/>
            <a:ext cx="422275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9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846FA30-1325-4C98-946E-11F497CFBE4A}"/>
              </a:ext>
            </a:extLst>
          </p:cNvPr>
          <p:cNvSpPr/>
          <p:nvPr userDrawn="1"/>
        </p:nvSpPr>
        <p:spPr>
          <a:xfrm>
            <a:off x="3347567" y="-1785"/>
            <a:ext cx="5793032" cy="5145285"/>
          </a:xfrm>
          <a:custGeom>
            <a:avLst/>
            <a:gdLst>
              <a:gd name="connsiteX0" fmla="*/ 5143337 w 5793032"/>
              <a:gd name="connsiteY0" fmla="*/ 0 h 5145285"/>
              <a:gd name="connsiteX1" fmla="*/ 5793032 w 5793032"/>
              <a:gd name="connsiteY1" fmla="*/ 0 h 5145285"/>
              <a:gd name="connsiteX2" fmla="*/ 5793032 w 5793032"/>
              <a:gd name="connsiteY2" fmla="*/ 5145285 h 5145285"/>
              <a:gd name="connsiteX3" fmla="*/ 3553361 w 5793032"/>
              <a:gd name="connsiteY3" fmla="*/ 5145285 h 5145285"/>
              <a:gd name="connsiteX4" fmla="*/ 3803456 w 5793032"/>
              <a:gd name="connsiteY4" fmla="*/ 4335978 h 5145285"/>
              <a:gd name="connsiteX5" fmla="*/ 0 w 5793032"/>
              <a:gd name="connsiteY5" fmla="*/ 1430439 h 5145285"/>
              <a:gd name="connsiteX6" fmla="*/ 4701307 w 5793032"/>
              <a:gd name="connsiteY6" fmla="*/ 1430472 h 514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3032" h="5145285">
                <a:moveTo>
                  <a:pt x="5143337" y="0"/>
                </a:moveTo>
                <a:lnTo>
                  <a:pt x="5793032" y="0"/>
                </a:lnTo>
                <a:lnTo>
                  <a:pt x="5793032" y="5145285"/>
                </a:lnTo>
                <a:lnTo>
                  <a:pt x="3553361" y="5145285"/>
                </a:lnTo>
                <a:lnTo>
                  <a:pt x="3803456" y="4335978"/>
                </a:lnTo>
                <a:lnTo>
                  <a:pt x="0" y="1430439"/>
                </a:lnTo>
                <a:lnTo>
                  <a:pt x="4701307" y="1430472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42EF3-4014-45F0-A80B-CA144DEF8F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9760BC7-30ED-42E1-B7A3-21A1A35AF1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8250" y="1364984"/>
            <a:ext cx="6667502" cy="216578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Insert title here </a:t>
            </a:r>
          </a:p>
          <a:p>
            <a:pPr lvl="0"/>
            <a:r>
              <a:rPr lang="en-US" dirty="0"/>
              <a:t>Can span two lines</a:t>
            </a:r>
          </a:p>
        </p:txBody>
      </p:sp>
    </p:spTree>
    <p:extLst>
      <p:ext uri="{BB962C8B-B14F-4D97-AF65-F5344CB8AC3E}">
        <p14:creationId xmlns:p14="http://schemas.microsoft.com/office/powerpoint/2010/main" val="195808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blue) [TOC Source]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pDivider">
            <a:extLst>
              <a:ext uri="{FF2B5EF4-FFF2-40B4-BE49-F238E27FC236}">
                <a16:creationId xmlns:a16="http://schemas.microsoft.com/office/drawing/2014/main" id="{252222A9-9904-4377-8973-4B050E96CAD7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imgLogo">
            <a:extLst>
              <a:ext uri="{FF2B5EF4-FFF2-40B4-BE49-F238E27FC236}">
                <a16:creationId xmlns:a16="http://schemas.microsoft.com/office/drawing/2014/main" id="{089B0A63-9F1A-4C96-B41F-41B820876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plcSectionTitle[16]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8076" y="1833563"/>
            <a:ext cx="3702050" cy="23939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Divider slide title goes </a:t>
            </a:r>
            <a:br>
              <a:rPr lang="en-US" dirty="0"/>
            </a:br>
            <a:r>
              <a:rPr lang="en-US" dirty="0"/>
              <a:t>here can span four </a:t>
            </a:r>
            <a:br>
              <a:rPr lang="en-US" dirty="0"/>
            </a:br>
            <a:r>
              <a:rPr lang="en-US" dirty="0"/>
              <a:t>lines if necessary. </a:t>
            </a:r>
            <a:br>
              <a:rPr lang="en-US" dirty="0"/>
            </a:br>
            <a:endParaRPr lang="en-US" dirty="0"/>
          </a:p>
        </p:txBody>
      </p:sp>
      <p:sp>
        <p:nvSpPr>
          <p:cNvPr id="13" name="imgDivider">
            <a:extLst>
              <a:ext uri="{FF2B5EF4-FFF2-40B4-BE49-F238E27FC236}">
                <a16:creationId xmlns:a16="http://schemas.microsoft.com/office/drawing/2014/main" id="{3F04CA45-8F4F-464F-BD51-E080D70EB6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7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grey) [TOC Source]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Divider">
            <a:extLst>
              <a:ext uri="{FF2B5EF4-FFF2-40B4-BE49-F238E27FC236}">
                <a16:creationId xmlns:a16="http://schemas.microsoft.com/office/drawing/2014/main" id="{32B974E0-6AF5-4ADC-B03C-6ECB10395BE6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imgLogo">
            <a:extLst>
              <a:ext uri="{FF2B5EF4-FFF2-40B4-BE49-F238E27FC236}">
                <a16:creationId xmlns:a16="http://schemas.microsoft.com/office/drawing/2014/main" id="{089B0A63-9F1A-4C96-B41F-41B820876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plcSectionTitle[15]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8076" y="1833563"/>
            <a:ext cx="3702050" cy="23939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Divider slide title goes </a:t>
            </a:r>
            <a:br>
              <a:rPr lang="en-US" dirty="0"/>
            </a:br>
            <a:r>
              <a:rPr lang="en-US" dirty="0"/>
              <a:t>here can span four </a:t>
            </a:r>
            <a:br>
              <a:rPr lang="en-US" dirty="0"/>
            </a:br>
            <a:r>
              <a:rPr lang="en-US" dirty="0"/>
              <a:t>lines if necessary. </a:t>
            </a:r>
            <a:br>
              <a:rPr lang="en-US" dirty="0"/>
            </a:br>
            <a:endParaRPr lang="en-US" dirty="0"/>
          </a:p>
        </p:txBody>
      </p:sp>
      <p:sp>
        <p:nvSpPr>
          <p:cNvPr id="13" name="imgDivider">
            <a:extLst>
              <a:ext uri="{FF2B5EF4-FFF2-40B4-BE49-F238E27FC236}">
                <a16:creationId xmlns:a16="http://schemas.microsoft.com/office/drawing/2014/main" id="{3F04CA45-8F4F-464F-BD51-E080D70EB6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37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pink) [TOC Source]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Divider">
            <a:extLst>
              <a:ext uri="{FF2B5EF4-FFF2-40B4-BE49-F238E27FC236}">
                <a16:creationId xmlns:a16="http://schemas.microsoft.com/office/drawing/2014/main" id="{3305A8AB-B78D-4A4F-BBA0-02349F10B57F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accent3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imgLogo">
            <a:extLst>
              <a:ext uri="{FF2B5EF4-FFF2-40B4-BE49-F238E27FC236}">
                <a16:creationId xmlns:a16="http://schemas.microsoft.com/office/drawing/2014/main" id="{089B0A63-9F1A-4C96-B41F-41B820876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plcSectionTitle[7]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8076" y="1833563"/>
            <a:ext cx="3702050" cy="23939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Divider slide title goes </a:t>
            </a:r>
            <a:br>
              <a:rPr lang="en-US" dirty="0"/>
            </a:br>
            <a:r>
              <a:rPr lang="en-US" dirty="0"/>
              <a:t>here can span four </a:t>
            </a:r>
            <a:br>
              <a:rPr lang="en-US" dirty="0"/>
            </a:br>
            <a:r>
              <a:rPr lang="en-US" dirty="0"/>
              <a:t>lines if necessary. </a:t>
            </a:r>
            <a:br>
              <a:rPr lang="en-US" dirty="0"/>
            </a:br>
            <a:endParaRPr lang="en-US" dirty="0"/>
          </a:p>
        </p:txBody>
      </p:sp>
      <p:sp>
        <p:nvSpPr>
          <p:cNvPr id="13" name="imgDivider">
            <a:extLst>
              <a:ext uri="{FF2B5EF4-FFF2-40B4-BE49-F238E27FC236}">
                <a16:creationId xmlns:a16="http://schemas.microsoft.com/office/drawing/2014/main" id="{3F04CA45-8F4F-464F-BD51-E080D70EB6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355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yellow) [TOC Source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Divider">
            <a:extLst>
              <a:ext uri="{FF2B5EF4-FFF2-40B4-BE49-F238E27FC236}">
                <a16:creationId xmlns:a16="http://schemas.microsoft.com/office/drawing/2014/main" id="{516AA345-A8AD-4DD2-92A7-FB7D44573431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accent6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imgLogo">
            <a:extLst>
              <a:ext uri="{FF2B5EF4-FFF2-40B4-BE49-F238E27FC236}">
                <a16:creationId xmlns:a16="http://schemas.microsoft.com/office/drawing/2014/main" id="{089B0A63-9F1A-4C96-B41F-41B820876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plcSectionTitle[10]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8076" y="1833563"/>
            <a:ext cx="3702050" cy="23939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Divider slide title goes </a:t>
            </a:r>
            <a:br>
              <a:rPr lang="en-US" dirty="0"/>
            </a:br>
            <a:r>
              <a:rPr lang="en-US" dirty="0"/>
              <a:t>here can span four </a:t>
            </a:r>
            <a:br>
              <a:rPr lang="en-US" dirty="0"/>
            </a:br>
            <a:r>
              <a:rPr lang="en-US" dirty="0"/>
              <a:t>lines if necessary. </a:t>
            </a:r>
            <a:br>
              <a:rPr lang="en-US" dirty="0"/>
            </a:br>
            <a:endParaRPr lang="en-US" dirty="0"/>
          </a:p>
        </p:txBody>
      </p:sp>
      <p:sp>
        <p:nvSpPr>
          <p:cNvPr id="13" name="imgDivider">
            <a:extLst>
              <a:ext uri="{FF2B5EF4-FFF2-40B4-BE49-F238E27FC236}">
                <a16:creationId xmlns:a16="http://schemas.microsoft.com/office/drawing/2014/main" id="{3F04CA45-8F4F-464F-BD51-E080D70EB6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72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D69013-9985-4E92-B522-07F505323BAC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4AF828-AE83-4936-9D15-AF27AC3D59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1203325"/>
            <a:ext cx="8413750" cy="30241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BE9B3-EBC2-4652-8427-02DD70D25D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7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D69013-9985-4E92-B522-07F505323BAC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A4DAB3-B493-4998-91F8-87C264C83B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A24BF-089A-4C42-86AE-5DA645AE8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208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975CCF6-A42E-48EF-9E0F-054032E73219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6CC2F-8ADE-4ED0-BA06-5147A1F2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435117"/>
            <a:ext cx="8413750" cy="552457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EE2930-091E-4862-8CF1-7F3FB7CDDA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6475" y="1203325"/>
            <a:ext cx="3992400" cy="3024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D0C1D8-6A4B-4DAE-996E-41E2B62190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126" y="1203325"/>
            <a:ext cx="3992400" cy="3024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D88410-D031-47CD-8DA5-41EFDA7146E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59023-DB21-4DAE-A1ED-7D5F59485F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0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33F30-EC7D-4A86-804A-F7567CB6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6" y="435117"/>
            <a:ext cx="3990850" cy="70861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94DB34-CDDF-4C75-9236-3075A7B7246E}"/>
              </a:ext>
            </a:extLst>
          </p:cNvPr>
          <p:cNvSpPr/>
          <p:nvPr userDrawn="1"/>
        </p:nvSpPr>
        <p:spPr>
          <a:xfrm flipH="1">
            <a:off x="4990314" y="1"/>
            <a:ext cx="4153686" cy="5143499"/>
          </a:xfrm>
          <a:custGeom>
            <a:avLst/>
            <a:gdLst>
              <a:gd name="connsiteX0" fmla="*/ 290616 w 4153686"/>
              <a:gd name="connsiteY0" fmla="*/ 0 h 5143499"/>
              <a:gd name="connsiteX1" fmla="*/ 0 w 4153686"/>
              <a:gd name="connsiteY1" fmla="*/ 0 h 5143499"/>
              <a:gd name="connsiteX2" fmla="*/ 0 w 4153686"/>
              <a:gd name="connsiteY2" fmla="*/ 5134864 h 5143499"/>
              <a:gd name="connsiteX3" fmla="*/ 11304 w 4153686"/>
              <a:gd name="connsiteY3" fmla="*/ 5143499 h 5143499"/>
              <a:gd name="connsiteX4" fmla="*/ 1880046 w 4153686"/>
              <a:gd name="connsiteY4" fmla="*/ 5143499 h 5143499"/>
              <a:gd name="connsiteX5" fmla="*/ 1409248 w 4153686"/>
              <a:gd name="connsiteY5" fmla="*/ 3620001 h 5143499"/>
              <a:gd name="connsiteX6" fmla="*/ 4153686 w 4153686"/>
              <a:gd name="connsiteY6" fmla="*/ 1523467 h 5143499"/>
              <a:gd name="connsiteX7" fmla="*/ 761390 w 4153686"/>
              <a:gd name="connsiteY7" fmla="*/ 1523491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3686" h="5143499">
                <a:moveTo>
                  <a:pt x="290616" y="0"/>
                </a:moveTo>
                <a:lnTo>
                  <a:pt x="0" y="0"/>
                </a:lnTo>
                <a:lnTo>
                  <a:pt x="0" y="5134864"/>
                </a:lnTo>
                <a:lnTo>
                  <a:pt x="11304" y="5143499"/>
                </a:lnTo>
                <a:lnTo>
                  <a:pt x="1880046" y="5143499"/>
                </a:lnTo>
                <a:lnTo>
                  <a:pt x="1409248" y="3620001"/>
                </a:lnTo>
                <a:lnTo>
                  <a:pt x="4153686" y="1523467"/>
                </a:lnTo>
                <a:lnTo>
                  <a:pt x="761390" y="1523491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B7291-E93A-47BD-A511-1AC68590D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0314" y="1131589"/>
            <a:ext cx="456167" cy="320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C388D8-6741-4D49-8A0E-7BA7345A2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1488" y="3579862"/>
            <a:ext cx="459612" cy="32270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563689"/>
            <a:ext cx="4114800" cy="1941512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050808-E3C5-4EDD-B122-62362ADD2C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126" y="1203959"/>
            <a:ext cx="3990850" cy="302355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54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FA70DF-5AEB-41FD-91F5-E904200433C1}"/>
              </a:ext>
            </a:extLst>
          </p:cNvPr>
          <p:cNvSpPr/>
          <p:nvPr userDrawn="1"/>
        </p:nvSpPr>
        <p:spPr>
          <a:xfrm>
            <a:off x="4829640" y="0"/>
            <a:ext cx="4314360" cy="5143500"/>
          </a:xfrm>
          <a:custGeom>
            <a:avLst/>
            <a:gdLst>
              <a:gd name="connsiteX0" fmla="*/ 4314360 w 4314360"/>
              <a:gd name="connsiteY0" fmla="*/ 0 h 5143500"/>
              <a:gd name="connsiteX1" fmla="*/ 3907680 w 4314360"/>
              <a:gd name="connsiteY1" fmla="*/ 0 h 5143500"/>
              <a:gd name="connsiteX2" fmla="*/ 3392296 w 4314360"/>
              <a:gd name="connsiteY2" fmla="*/ 1667854 h 5143500"/>
              <a:gd name="connsiteX3" fmla="*/ 0 w 4314360"/>
              <a:gd name="connsiteY3" fmla="*/ 1667830 h 5143500"/>
              <a:gd name="connsiteX4" fmla="*/ 2744438 w 4314360"/>
              <a:gd name="connsiteY4" fmla="*/ 3764364 h 5143500"/>
              <a:gd name="connsiteX5" fmla="*/ 2318252 w 4314360"/>
              <a:gd name="connsiteY5" fmla="*/ 5143500 h 5143500"/>
              <a:gd name="connsiteX6" fmla="*/ 4314360 w 4314360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4360" h="5143500">
                <a:moveTo>
                  <a:pt x="4314360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436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41EC0-8590-426C-B9ED-DD806B9E06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43000"/>
            <a:ext cx="4206875" cy="345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74DA8A-1586-4CBD-A8C0-283C10221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6" y="435117"/>
            <a:ext cx="3990850" cy="70861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97AD07-55F3-4C61-B0F1-14EDDE795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10484-E012-45C2-9548-2764C062D5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B01FCF-FEB0-48A2-B1C4-C0FD31E2E4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9B46601-6F4F-461B-99F8-9195194AAD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126" y="1203959"/>
            <a:ext cx="3990850" cy="302355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42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FA70DF-5AEB-41FD-91F5-E904200433C1}"/>
              </a:ext>
            </a:extLst>
          </p:cNvPr>
          <p:cNvSpPr/>
          <p:nvPr userDrawn="1"/>
        </p:nvSpPr>
        <p:spPr>
          <a:xfrm flipH="1">
            <a:off x="0" y="0"/>
            <a:ext cx="4314360" cy="5143500"/>
          </a:xfrm>
          <a:custGeom>
            <a:avLst/>
            <a:gdLst>
              <a:gd name="connsiteX0" fmla="*/ 4314360 w 4314360"/>
              <a:gd name="connsiteY0" fmla="*/ 0 h 5143500"/>
              <a:gd name="connsiteX1" fmla="*/ 3907680 w 4314360"/>
              <a:gd name="connsiteY1" fmla="*/ 0 h 5143500"/>
              <a:gd name="connsiteX2" fmla="*/ 3392296 w 4314360"/>
              <a:gd name="connsiteY2" fmla="*/ 1667854 h 5143500"/>
              <a:gd name="connsiteX3" fmla="*/ 0 w 4314360"/>
              <a:gd name="connsiteY3" fmla="*/ 1667830 h 5143500"/>
              <a:gd name="connsiteX4" fmla="*/ 2744438 w 4314360"/>
              <a:gd name="connsiteY4" fmla="*/ 3764364 h 5143500"/>
              <a:gd name="connsiteX5" fmla="*/ 2318252 w 4314360"/>
              <a:gd name="connsiteY5" fmla="*/ 5143500 h 5143500"/>
              <a:gd name="connsiteX6" fmla="*/ 4314360 w 4314360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4360" h="5143500">
                <a:moveTo>
                  <a:pt x="4314360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436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74DA8A-1586-4CBD-A8C0-283C10221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6" y="435117"/>
            <a:ext cx="3990850" cy="70861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97AD07-55F3-4C61-B0F1-14EDDE795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C5FED7F-FB03-4649-A585-F7FF428BFC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5126" y="1203959"/>
            <a:ext cx="3990850" cy="302355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2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43C34C-0538-4BD7-8286-749968750773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B1621A-DC59-4846-B7C4-859DAAD35E8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04AD8-DC54-4049-BC27-13E296FD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1C0DD-9A11-41D5-8F04-2F94AAD17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37E97-2FA9-4058-955E-4413AB3B4B7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00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D69013-9985-4E92-B522-07F505323BAC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D3E975-B82B-490E-B44A-4E56AB0AF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8FDE5-F248-44F3-AF11-59F662B2D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7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FA57A72-39E4-4062-A3BB-65944D75D03F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FEC5BF-F1AF-4C79-BA5E-14AFBEDCD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6" y="435117"/>
            <a:ext cx="3990850" cy="552457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9FEB5-CAC4-46CB-8343-8ED780923E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AE3B326-012B-490C-9AF2-1CE43DE77F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E2B8E-A6C6-434E-BC49-84B1E380E620}"/>
              </a:ext>
            </a:extLst>
          </p:cNvPr>
          <p:cNvSpPr txBox="1"/>
          <p:nvPr userDrawn="1"/>
        </p:nvSpPr>
        <p:spPr>
          <a:xfrm>
            <a:off x="264497" y="1043304"/>
            <a:ext cx="4091480" cy="309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Website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Twitter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YouTube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www.youtube.com/user/etfeuropa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linkedin.com/company/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european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-training-foundation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info@etf.europa.eu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6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pContents">
            <a:extLst>
              <a:ext uri="{FF2B5EF4-FFF2-40B4-BE49-F238E27FC236}">
                <a16:creationId xmlns:a16="http://schemas.microsoft.com/office/drawing/2014/main" id="{27FE8959-57A9-4075-8922-53F2524F22A9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txtTitle">
            <a:extLst>
              <a:ext uri="{FF2B5EF4-FFF2-40B4-BE49-F238E27FC236}">
                <a16:creationId xmlns:a16="http://schemas.microsoft.com/office/drawing/2014/main" id="{24427197-1212-4A20-9579-309E1581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lcSlideNumber">
            <a:extLst>
              <a:ext uri="{FF2B5EF4-FFF2-40B4-BE49-F238E27FC236}">
                <a16:creationId xmlns:a16="http://schemas.microsoft.com/office/drawing/2014/main" id="{7E5FEA4A-F98E-4F56-9C50-EBADDE3090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lcFooter">
            <a:extLst>
              <a:ext uri="{FF2B5EF4-FFF2-40B4-BE49-F238E27FC236}">
                <a16:creationId xmlns:a16="http://schemas.microsoft.com/office/drawing/2014/main" id="{86A737DF-B20B-4509-85D7-56576BACB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74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C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xtInfo"/>
          <p:cNvSpPr txBox="1"/>
          <p:nvPr userDrawn="1"/>
        </p:nvSpPr>
        <p:spPr>
          <a:xfrm>
            <a:off x="251520" y="195486"/>
            <a:ext cx="843825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TOC Design Slide – do </a:t>
            </a:r>
            <a:r>
              <a:rPr lang="en-GB" sz="1600" dirty="0">
                <a:solidFill>
                  <a:srgbClr val="FF0000"/>
                </a:solidFill>
              </a:rPr>
              <a:t>NOT</a:t>
            </a:r>
            <a:r>
              <a:rPr lang="en-GB" sz="1600" dirty="0"/>
              <a:t> use this layout.</a:t>
            </a:r>
          </a:p>
          <a:p>
            <a:r>
              <a:rPr lang="en-GB" sz="1100" dirty="0"/>
              <a:t>The</a:t>
            </a:r>
            <a:r>
              <a:rPr lang="en-GB" sz="1100" baseline="0" dirty="0"/>
              <a:t> TOC “Object(s)” shown below will be repeated on as many TOC Slides as needed</a:t>
            </a:r>
          </a:p>
          <a:p>
            <a:r>
              <a:rPr lang="en-GB" sz="1100" dirty="0"/>
              <a:t>The initial position of any</a:t>
            </a:r>
            <a:r>
              <a:rPr lang="en-GB" sz="1100" baseline="0" dirty="0"/>
              <a:t> “</a:t>
            </a:r>
            <a:r>
              <a:rPr lang="en-GB" sz="1100" baseline="0" dirty="0" err="1"/>
              <a:t>xxx</a:t>
            </a:r>
            <a:r>
              <a:rPr lang="en-GB" sz="1100" dirty="0" err="1"/>
              <a:t>TOC</a:t>
            </a:r>
            <a:r>
              <a:rPr lang="en-GB" sz="1100" dirty="0"/>
              <a:t>” named Object(s) will be repeated on the actual slide</a:t>
            </a:r>
          </a:p>
          <a:p>
            <a:r>
              <a:rPr lang="en-GB" sz="1100" dirty="0"/>
              <a:t>The “tags” govern how</a:t>
            </a:r>
            <a:r>
              <a:rPr lang="en-GB" sz="1100" baseline="0" dirty="0"/>
              <a:t> the TOC slide is built</a:t>
            </a:r>
            <a:r>
              <a:rPr lang="en-GB" sz="1100" baseline="0" dirty="0" smtClean="0"/>
              <a:t>. The “table” design has two rows to set the borders for “top”, “between” and “bottom”</a:t>
            </a:r>
            <a:endParaRPr lang="en-GB" sz="1100" baseline="0" dirty="0"/>
          </a:p>
        </p:txBody>
      </p:sp>
      <p:sp>
        <p:nvSpPr>
          <p:cNvPr id="6" name="txtTags"/>
          <p:cNvSpPr txBox="1"/>
          <p:nvPr userDrawn="1"/>
        </p:nvSpPr>
        <p:spPr>
          <a:xfrm>
            <a:off x="279707" y="3075806"/>
            <a:ext cx="30681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&lt;tags&gt;</a:t>
            </a:r>
          </a:p>
          <a:p>
            <a:r>
              <a:rPr lang="en-GB" sz="1050" dirty="0"/>
              <a:t>Title=Contents</a:t>
            </a:r>
          </a:p>
          <a:p>
            <a:r>
              <a:rPr lang="en-GB" sz="1050" dirty="0"/>
              <a:t>Layout=TOC Slide</a:t>
            </a:r>
          </a:p>
          <a:p>
            <a:r>
              <a:rPr lang="en-GB" sz="1050" dirty="0" err="1"/>
              <a:t>SlideNumber</a:t>
            </a:r>
            <a:r>
              <a:rPr lang="en-GB" sz="1050" dirty="0"/>
              <a:t>=2</a:t>
            </a:r>
          </a:p>
          <a:p>
            <a:r>
              <a:rPr lang="en-GB" sz="1050" dirty="0"/>
              <a:t>Type=Table</a:t>
            </a:r>
          </a:p>
          <a:p>
            <a:r>
              <a:rPr lang="en-GB" sz="1050" dirty="0"/>
              <a:t>Table=</a:t>
            </a:r>
            <a:r>
              <a:rPr lang="en-GB" sz="1050" dirty="0" err="1"/>
              <a:t>tblTOC</a:t>
            </a:r>
            <a:endParaRPr lang="en-GB" sz="1050" dirty="0"/>
          </a:p>
          <a:p>
            <a:r>
              <a:rPr lang="en-GB" sz="1050" dirty="0" smtClean="0"/>
              <a:t>Limit=6</a:t>
            </a:r>
            <a:endParaRPr lang="en-GB" sz="1050" dirty="0"/>
          </a:p>
          <a:p>
            <a:r>
              <a:rPr lang="en-GB" sz="1050" dirty="0" smtClean="0"/>
              <a:t>Entry1=&lt;</a:t>
            </a:r>
            <a:r>
              <a:rPr lang="en-GB" sz="1050" dirty="0"/>
              <a:t>title&gt; | </a:t>
            </a:r>
            <a:r>
              <a:rPr lang="en-GB" sz="1050" dirty="0" err="1"/>
              <a:t>plcSectionTitle</a:t>
            </a:r>
            <a:endParaRPr lang="en-GB" sz="1050" dirty="0"/>
          </a:p>
          <a:p>
            <a:r>
              <a:rPr lang="en-GB" sz="1050" dirty="0" smtClean="0"/>
              <a:t>Entry2=&lt;</a:t>
            </a:r>
            <a:r>
              <a:rPr lang="en-GB" sz="1050" dirty="0"/>
              <a:t>no&gt; | {</a:t>
            </a:r>
            <a:r>
              <a:rPr lang="en-GB" sz="1050" dirty="0" err="1"/>
              <a:t>slidenumber</a:t>
            </a:r>
            <a:r>
              <a:rPr lang="en-GB" sz="1050" dirty="0"/>
              <a:t>}</a:t>
            </a:r>
          </a:p>
          <a:p>
            <a:r>
              <a:rPr lang="en-GB" sz="1050" dirty="0"/>
              <a:t>&lt;/tags&gt;</a:t>
            </a:r>
          </a:p>
        </p:txBody>
      </p:sp>
      <p:graphicFrame>
        <p:nvGraphicFramePr>
          <p:cNvPr id="7" name="tblTOC">
            <a:extLst>
              <a:ext uri="{FF2B5EF4-FFF2-40B4-BE49-F238E27FC236}">
                <a16:creationId xmlns:a16="http://schemas.microsoft.com/office/drawing/2014/main" id="{3E73165C-8440-40F3-B530-F882EC85751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80212083"/>
              </p:ext>
            </p:extLst>
          </p:nvPr>
        </p:nvGraphicFramePr>
        <p:xfrm>
          <a:off x="365125" y="1203325"/>
          <a:ext cx="8413748" cy="1008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47235">
                  <a:extLst>
                    <a:ext uri="{9D8B030D-6E8A-4147-A177-3AD203B41FA5}">
                      <a16:colId xmlns:a16="http://schemas.microsoft.com/office/drawing/2014/main" val="4268181363"/>
                    </a:ext>
                  </a:extLst>
                </a:gridCol>
                <a:gridCol w="966513">
                  <a:extLst>
                    <a:ext uri="{9D8B030D-6E8A-4147-A177-3AD203B41FA5}">
                      <a16:colId xmlns:a16="http://schemas.microsoft.com/office/drawing/2014/main" val="1499760850"/>
                    </a:ext>
                  </a:extLst>
                </a:gridCol>
              </a:tblGrid>
              <a:tr h="5040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&lt;title&gt;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 smtClean="0"/>
                        <a:t>&lt;no&gt;</a:t>
                      </a:r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4799857"/>
                  </a:ext>
                </a:extLst>
              </a:tr>
              <a:tr h="5040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xtColours"/>
          <p:cNvSpPr txBox="1"/>
          <p:nvPr userDrawn="1"/>
        </p:nvSpPr>
        <p:spPr>
          <a:xfrm>
            <a:off x="4283968" y="3075806"/>
            <a:ext cx="3384376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/>
              <a:t>The [x] numbers on the Divider Slide section title textbox names are the IDs for the Theme Colours …</a:t>
            </a:r>
          </a:p>
          <a:p>
            <a:endParaRPr lang="en-GB" sz="1050" dirty="0" smtClean="0"/>
          </a:p>
          <a:p>
            <a:r>
              <a:rPr lang="en-GB" sz="1050" dirty="0" smtClean="0"/>
              <a:t>16 = Background 2 (column 3)</a:t>
            </a:r>
          </a:p>
          <a:p>
            <a:r>
              <a:rPr lang="en-GB" sz="1050" dirty="0" smtClean="0"/>
              <a:t>15 = Text 2 (column</a:t>
            </a:r>
            <a:r>
              <a:rPr lang="en-GB" sz="1050" baseline="0" dirty="0" smtClean="0"/>
              <a:t> 4)</a:t>
            </a:r>
          </a:p>
          <a:p>
            <a:r>
              <a:rPr lang="en-GB" sz="1050" baseline="0" dirty="0" smtClean="0"/>
              <a:t>5 = Accent 1 (column 5)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aseline="0" dirty="0" smtClean="0"/>
              <a:t>6 = Accent 2 (column 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aseline="0" dirty="0" smtClean="0"/>
              <a:t>7 = Accent 3 (column 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aseline="0" dirty="0" smtClean="0"/>
              <a:t>8 = Accent 4 (column 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aseline="0" dirty="0" smtClean="0"/>
              <a:t>9 = Accent 5 (column 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aseline="0" dirty="0" smtClean="0"/>
              <a:t>10 = Accent 6 (column 10)</a:t>
            </a:r>
          </a:p>
        </p:txBody>
      </p:sp>
    </p:spTree>
    <p:extLst>
      <p:ext uri="{BB962C8B-B14F-4D97-AF65-F5344CB8AC3E}">
        <p14:creationId xmlns:p14="http://schemas.microsoft.com/office/powerpoint/2010/main" val="79507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69E82A-EBDC-4143-BED1-546860336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7" y="4629818"/>
            <a:ext cx="717862" cy="308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973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ld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636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/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6EE96CE8-D71A-4C1A-BF0F-B735F7620C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2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1620">
          <p15:clr>
            <a:srgbClr val="FBAE40"/>
          </p15:clr>
        </p15:guide>
        <p15:guide id="2" orient="horz" pos="303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D643DC6-AEF8-4942-9814-79DA09FA226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D585CC-9EC9-4C91-9B29-91B922D541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619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77E984-B9D8-47C4-885E-5A03AD8D6E9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6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934328-A1D6-4340-BB56-45ED2E6ED33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9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B486A1A-282D-474C-8CA8-FD287F16DBA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B036F3-CD04-47FE-AC72-B238B3F94E0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24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74BB9151-3A92-4165-9877-700659CF55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C63A8DB4-E7D7-4123-B897-B588624A91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7A339D15-BFB3-46F0-86EC-BFCB60BC4E6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5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915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862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F35FC1B-E57E-4728-9EBF-A5ECD3ECF6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47CB4BE4-ED91-42D1-9E63-4DF935EC00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A76D3C0-9C37-4FBE-9C77-26E57EC4AD8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205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878F6154-D84E-46E1-B0C1-E40CD5E50C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06D02F4-B4E7-44D5-8787-CDF45F7283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484512"/>
            <a:ext cx="4350891" cy="174643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4D8D7A-AEDC-4033-8502-8D79EFF7B938}"/>
              </a:ext>
            </a:extLst>
          </p:cNvPr>
          <p:cNvSpPr/>
          <p:nvPr/>
        </p:nvSpPr>
        <p:spPr>
          <a:xfrm>
            <a:off x="2432080" y="4232304"/>
            <a:ext cx="878634" cy="911196"/>
          </a:xfrm>
          <a:custGeom>
            <a:avLst/>
            <a:gdLst>
              <a:gd name="connsiteX0" fmla="*/ 557117 w 638175"/>
              <a:gd name="connsiteY0" fmla="*/ 589693 h 590550"/>
              <a:gd name="connsiteX1" fmla="*/ 635413 w 638175"/>
              <a:gd name="connsiteY1" fmla="*/ 589693 h 590550"/>
              <a:gd name="connsiteX2" fmla="*/ 431578 w 638175"/>
              <a:gd name="connsiteY2" fmla="*/ 386715 h 590550"/>
              <a:gd name="connsiteX3" fmla="*/ 230410 w 638175"/>
              <a:gd name="connsiteY3" fmla="*/ 386715 h 590550"/>
              <a:gd name="connsiteX4" fmla="*/ 104870 w 638175"/>
              <a:gd name="connsiteY4" fmla="*/ 260699 h 590550"/>
              <a:gd name="connsiteX5" fmla="*/ 104870 w 638175"/>
              <a:gd name="connsiteY5" fmla="*/ 105728 h 590550"/>
              <a:gd name="connsiteX6" fmla="*/ 104870 w 638175"/>
              <a:gd name="connsiteY6" fmla="*/ 105728 h 590550"/>
              <a:gd name="connsiteX7" fmla="*/ 104870 w 638175"/>
              <a:gd name="connsiteY7" fmla="*/ 65627 h 590550"/>
              <a:gd name="connsiteX8" fmla="*/ 124492 w 638175"/>
              <a:gd name="connsiteY8" fmla="*/ 65627 h 590550"/>
              <a:gd name="connsiteX9" fmla="*/ 65818 w 638175"/>
              <a:gd name="connsiteY9" fmla="*/ 7144 h 590550"/>
              <a:gd name="connsiteX10" fmla="*/ 7144 w 638175"/>
              <a:gd name="connsiteY10" fmla="*/ 65627 h 590550"/>
              <a:gd name="connsiteX11" fmla="*/ 26670 w 638175"/>
              <a:gd name="connsiteY11" fmla="*/ 65627 h 590550"/>
              <a:gd name="connsiteX12" fmla="*/ 26670 w 638175"/>
              <a:gd name="connsiteY12" fmla="*/ 260699 h 590550"/>
              <a:gd name="connsiteX13" fmla="*/ 230505 w 638175"/>
              <a:gd name="connsiteY13" fmla="*/ 464534 h 590550"/>
              <a:gd name="connsiteX14" fmla="*/ 431673 w 638175"/>
              <a:gd name="connsiteY14" fmla="*/ 464534 h 590550"/>
              <a:gd name="connsiteX15" fmla="*/ 557117 w 638175"/>
              <a:gd name="connsiteY15" fmla="*/ 589693 h 590550"/>
              <a:gd name="connsiteX0" fmla="*/ 549973 w 628269"/>
              <a:gd name="connsiteY0" fmla="*/ 524066 h 524066"/>
              <a:gd name="connsiteX1" fmla="*/ 628269 w 628269"/>
              <a:gd name="connsiteY1" fmla="*/ 524066 h 524066"/>
              <a:gd name="connsiteX2" fmla="*/ 424434 w 628269"/>
              <a:gd name="connsiteY2" fmla="*/ 321088 h 524066"/>
              <a:gd name="connsiteX3" fmla="*/ 223266 w 628269"/>
              <a:gd name="connsiteY3" fmla="*/ 321088 h 524066"/>
              <a:gd name="connsiteX4" fmla="*/ 97726 w 628269"/>
              <a:gd name="connsiteY4" fmla="*/ 195072 h 524066"/>
              <a:gd name="connsiteX5" fmla="*/ 97726 w 628269"/>
              <a:gd name="connsiteY5" fmla="*/ 40101 h 524066"/>
              <a:gd name="connsiteX6" fmla="*/ 97726 w 628269"/>
              <a:gd name="connsiteY6" fmla="*/ 40101 h 524066"/>
              <a:gd name="connsiteX7" fmla="*/ 97726 w 628269"/>
              <a:gd name="connsiteY7" fmla="*/ 0 h 524066"/>
              <a:gd name="connsiteX8" fmla="*/ 117348 w 628269"/>
              <a:gd name="connsiteY8" fmla="*/ 0 h 524066"/>
              <a:gd name="connsiteX9" fmla="*/ 0 w 628269"/>
              <a:gd name="connsiteY9" fmla="*/ 0 h 524066"/>
              <a:gd name="connsiteX10" fmla="*/ 19526 w 628269"/>
              <a:gd name="connsiteY10" fmla="*/ 0 h 524066"/>
              <a:gd name="connsiteX11" fmla="*/ 19526 w 628269"/>
              <a:gd name="connsiteY11" fmla="*/ 195072 h 524066"/>
              <a:gd name="connsiteX12" fmla="*/ 223361 w 628269"/>
              <a:gd name="connsiteY12" fmla="*/ 398907 h 524066"/>
              <a:gd name="connsiteX13" fmla="*/ 424529 w 628269"/>
              <a:gd name="connsiteY13" fmla="*/ 398907 h 524066"/>
              <a:gd name="connsiteX14" fmla="*/ 549973 w 628269"/>
              <a:gd name="connsiteY14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97822 w 608743"/>
              <a:gd name="connsiteY8" fmla="*/ 0 h 524066"/>
              <a:gd name="connsiteX9" fmla="*/ 0 w 608743"/>
              <a:gd name="connsiteY9" fmla="*/ 0 h 524066"/>
              <a:gd name="connsiteX10" fmla="*/ 0 w 608743"/>
              <a:gd name="connsiteY10" fmla="*/ 195072 h 524066"/>
              <a:gd name="connsiteX11" fmla="*/ 203835 w 608743"/>
              <a:gd name="connsiteY11" fmla="*/ 398907 h 524066"/>
              <a:gd name="connsiteX12" fmla="*/ 405003 w 608743"/>
              <a:gd name="connsiteY12" fmla="*/ 398907 h 524066"/>
              <a:gd name="connsiteX13" fmla="*/ 530447 w 608743"/>
              <a:gd name="connsiteY13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0 w 608743"/>
              <a:gd name="connsiteY8" fmla="*/ 0 h 524066"/>
              <a:gd name="connsiteX9" fmla="*/ 0 w 608743"/>
              <a:gd name="connsiteY9" fmla="*/ 195072 h 524066"/>
              <a:gd name="connsiteX10" fmla="*/ 203835 w 608743"/>
              <a:gd name="connsiteY10" fmla="*/ 398907 h 524066"/>
              <a:gd name="connsiteX11" fmla="*/ 405003 w 608743"/>
              <a:gd name="connsiteY11" fmla="*/ 398907 h 524066"/>
              <a:gd name="connsiteX12" fmla="*/ 530447 w 608743"/>
              <a:gd name="connsiteY12" fmla="*/ 524066 h 524066"/>
              <a:gd name="connsiteX0" fmla="*/ 530447 w 608743"/>
              <a:gd name="connsiteY0" fmla="*/ 628003 h 628003"/>
              <a:gd name="connsiteX1" fmla="*/ 608743 w 608743"/>
              <a:gd name="connsiteY1" fmla="*/ 628003 h 628003"/>
              <a:gd name="connsiteX2" fmla="*/ 404908 w 608743"/>
              <a:gd name="connsiteY2" fmla="*/ 425025 h 628003"/>
              <a:gd name="connsiteX3" fmla="*/ 203740 w 608743"/>
              <a:gd name="connsiteY3" fmla="*/ 425025 h 628003"/>
              <a:gd name="connsiteX4" fmla="*/ 78200 w 608743"/>
              <a:gd name="connsiteY4" fmla="*/ 299009 h 628003"/>
              <a:gd name="connsiteX5" fmla="*/ 78200 w 608743"/>
              <a:gd name="connsiteY5" fmla="*/ 144038 h 628003"/>
              <a:gd name="connsiteX6" fmla="*/ 78200 w 608743"/>
              <a:gd name="connsiteY6" fmla="*/ 144038 h 628003"/>
              <a:gd name="connsiteX7" fmla="*/ 76550 w 608743"/>
              <a:gd name="connsiteY7" fmla="*/ 0 h 628003"/>
              <a:gd name="connsiteX8" fmla="*/ 0 w 608743"/>
              <a:gd name="connsiteY8" fmla="*/ 103937 h 628003"/>
              <a:gd name="connsiteX9" fmla="*/ 0 w 608743"/>
              <a:gd name="connsiteY9" fmla="*/ 299009 h 628003"/>
              <a:gd name="connsiteX10" fmla="*/ 203835 w 608743"/>
              <a:gd name="connsiteY10" fmla="*/ 502844 h 628003"/>
              <a:gd name="connsiteX11" fmla="*/ 405003 w 608743"/>
              <a:gd name="connsiteY11" fmla="*/ 502844 h 628003"/>
              <a:gd name="connsiteX12" fmla="*/ 530447 w 608743"/>
              <a:gd name="connsiteY12" fmla="*/ 628003 h 62800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0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2952 h 632952"/>
              <a:gd name="connsiteX1" fmla="*/ 608743 w 608743"/>
              <a:gd name="connsiteY1" fmla="*/ 632952 h 632952"/>
              <a:gd name="connsiteX2" fmla="*/ 404908 w 608743"/>
              <a:gd name="connsiteY2" fmla="*/ 429974 h 632952"/>
              <a:gd name="connsiteX3" fmla="*/ 203740 w 608743"/>
              <a:gd name="connsiteY3" fmla="*/ 429974 h 632952"/>
              <a:gd name="connsiteX4" fmla="*/ 78200 w 608743"/>
              <a:gd name="connsiteY4" fmla="*/ 303958 h 632952"/>
              <a:gd name="connsiteX5" fmla="*/ 78200 w 608743"/>
              <a:gd name="connsiteY5" fmla="*/ 148987 h 632952"/>
              <a:gd name="connsiteX6" fmla="*/ 78200 w 608743"/>
              <a:gd name="connsiteY6" fmla="*/ 148987 h 632952"/>
              <a:gd name="connsiteX7" fmla="*/ 76550 w 608743"/>
              <a:gd name="connsiteY7" fmla="*/ 0 h 632952"/>
              <a:gd name="connsiteX8" fmla="*/ 3300 w 608743"/>
              <a:gd name="connsiteY8" fmla="*/ 3299 h 632952"/>
              <a:gd name="connsiteX9" fmla="*/ 0 w 608743"/>
              <a:gd name="connsiteY9" fmla="*/ 303958 h 632952"/>
              <a:gd name="connsiteX10" fmla="*/ 203835 w 608743"/>
              <a:gd name="connsiteY10" fmla="*/ 507793 h 632952"/>
              <a:gd name="connsiteX11" fmla="*/ 405003 w 608743"/>
              <a:gd name="connsiteY11" fmla="*/ 507793 h 632952"/>
              <a:gd name="connsiteX12" fmla="*/ 530447 w 608743"/>
              <a:gd name="connsiteY12" fmla="*/ 632952 h 632952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490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1302 h 631302"/>
              <a:gd name="connsiteX1" fmla="*/ 608743 w 608743"/>
              <a:gd name="connsiteY1" fmla="*/ 631302 h 631302"/>
              <a:gd name="connsiteX2" fmla="*/ 404908 w 608743"/>
              <a:gd name="connsiteY2" fmla="*/ 428324 h 631302"/>
              <a:gd name="connsiteX3" fmla="*/ 203740 w 608743"/>
              <a:gd name="connsiteY3" fmla="*/ 428324 h 631302"/>
              <a:gd name="connsiteX4" fmla="*/ 78200 w 608743"/>
              <a:gd name="connsiteY4" fmla="*/ 302308 h 631302"/>
              <a:gd name="connsiteX5" fmla="*/ 78200 w 608743"/>
              <a:gd name="connsiteY5" fmla="*/ 147337 h 631302"/>
              <a:gd name="connsiteX6" fmla="*/ 78200 w 608743"/>
              <a:gd name="connsiteY6" fmla="*/ 147337 h 631302"/>
              <a:gd name="connsiteX7" fmla="*/ 76550 w 608743"/>
              <a:gd name="connsiteY7" fmla="*/ 0 h 631302"/>
              <a:gd name="connsiteX8" fmla="*/ 3300 w 608743"/>
              <a:gd name="connsiteY8" fmla="*/ 1649 h 631302"/>
              <a:gd name="connsiteX9" fmla="*/ 0 w 608743"/>
              <a:gd name="connsiteY9" fmla="*/ 302308 h 631302"/>
              <a:gd name="connsiteX10" fmla="*/ 203835 w 608743"/>
              <a:gd name="connsiteY10" fmla="*/ 506143 h 631302"/>
              <a:gd name="connsiteX11" fmla="*/ 405003 w 608743"/>
              <a:gd name="connsiteY11" fmla="*/ 506143 h 631302"/>
              <a:gd name="connsiteX12" fmla="*/ 530447 w 608743"/>
              <a:gd name="connsiteY12" fmla="*/ 631302 h 631302"/>
              <a:gd name="connsiteX0" fmla="*/ 530447 w 608743"/>
              <a:gd name="connsiteY0" fmla="*/ 631303 h 631303"/>
              <a:gd name="connsiteX1" fmla="*/ 608743 w 608743"/>
              <a:gd name="connsiteY1" fmla="*/ 631303 h 631303"/>
              <a:gd name="connsiteX2" fmla="*/ 404908 w 608743"/>
              <a:gd name="connsiteY2" fmla="*/ 428325 h 631303"/>
              <a:gd name="connsiteX3" fmla="*/ 203740 w 608743"/>
              <a:gd name="connsiteY3" fmla="*/ 428325 h 631303"/>
              <a:gd name="connsiteX4" fmla="*/ 78200 w 608743"/>
              <a:gd name="connsiteY4" fmla="*/ 302309 h 631303"/>
              <a:gd name="connsiteX5" fmla="*/ 78200 w 608743"/>
              <a:gd name="connsiteY5" fmla="*/ 147338 h 631303"/>
              <a:gd name="connsiteX6" fmla="*/ 78200 w 608743"/>
              <a:gd name="connsiteY6" fmla="*/ 147338 h 631303"/>
              <a:gd name="connsiteX7" fmla="*/ 76550 w 608743"/>
              <a:gd name="connsiteY7" fmla="*/ 1 h 631303"/>
              <a:gd name="connsiteX8" fmla="*/ 3300 w 608743"/>
              <a:gd name="connsiteY8" fmla="*/ 0 h 631303"/>
              <a:gd name="connsiteX9" fmla="*/ 0 w 608743"/>
              <a:gd name="connsiteY9" fmla="*/ 302309 h 631303"/>
              <a:gd name="connsiteX10" fmla="*/ 203835 w 608743"/>
              <a:gd name="connsiteY10" fmla="*/ 506144 h 631303"/>
              <a:gd name="connsiteX11" fmla="*/ 405003 w 608743"/>
              <a:gd name="connsiteY11" fmla="*/ 506144 h 631303"/>
              <a:gd name="connsiteX12" fmla="*/ 530447 w 608743"/>
              <a:gd name="connsiteY12" fmla="*/ 631303 h 63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743" h="631303">
                <a:moveTo>
                  <a:pt x="530447" y="631303"/>
                </a:moveTo>
                <a:lnTo>
                  <a:pt x="608743" y="631303"/>
                </a:lnTo>
                <a:cubicBezTo>
                  <a:pt x="608167" y="519106"/>
                  <a:pt x="517106" y="428428"/>
                  <a:pt x="404908" y="428325"/>
                </a:cubicBezTo>
                <a:lnTo>
                  <a:pt x="203740" y="428325"/>
                </a:lnTo>
                <a:cubicBezTo>
                  <a:pt x="134329" y="428063"/>
                  <a:pt x="78200" y="371720"/>
                  <a:pt x="78200" y="302309"/>
                </a:cubicBezTo>
                <a:lnTo>
                  <a:pt x="78200" y="147338"/>
                </a:lnTo>
                <a:lnTo>
                  <a:pt x="78200" y="147338"/>
                </a:lnTo>
                <a:lnTo>
                  <a:pt x="76550" y="1"/>
                </a:lnTo>
                <a:lnTo>
                  <a:pt x="3300" y="0"/>
                </a:lnTo>
                <a:lnTo>
                  <a:pt x="0" y="302309"/>
                </a:lnTo>
                <a:cubicBezTo>
                  <a:pt x="105" y="414841"/>
                  <a:pt x="91303" y="506039"/>
                  <a:pt x="203835" y="506144"/>
                </a:cubicBezTo>
                <a:lnTo>
                  <a:pt x="405003" y="506144"/>
                </a:lnTo>
                <a:cubicBezTo>
                  <a:pt x="474086" y="506352"/>
                  <a:pt x="530082" y="562220"/>
                  <a:pt x="530447" y="63130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792D8AC-2E50-48CB-A9D7-BF4B2F03F7FE}"/>
              </a:ext>
            </a:extLst>
          </p:cNvPr>
          <p:cNvSpPr/>
          <p:nvPr userDrawn="1"/>
        </p:nvSpPr>
        <p:spPr>
          <a:xfrm flipH="1" flipV="1">
            <a:off x="349323" y="1625756"/>
            <a:ext cx="1554346" cy="848784"/>
          </a:xfrm>
          <a:custGeom>
            <a:avLst/>
            <a:gdLst>
              <a:gd name="connsiteX0" fmla="*/ 1458111 w 1554346"/>
              <a:gd name="connsiteY0" fmla="*/ 848784 h 848784"/>
              <a:gd name="connsiteX1" fmla="*/ 1361875 w 1554346"/>
              <a:gd name="connsiteY1" fmla="*/ 752548 h 848784"/>
              <a:gd name="connsiteX2" fmla="*/ 1394046 w 1554346"/>
              <a:gd name="connsiteY2" fmla="*/ 752548 h 848784"/>
              <a:gd name="connsiteX3" fmla="*/ 1394046 w 1554346"/>
              <a:gd name="connsiteY3" fmla="*/ 685046 h 848784"/>
              <a:gd name="connsiteX4" fmla="*/ 1394046 w 1554346"/>
              <a:gd name="connsiteY4" fmla="*/ 563926 h 848784"/>
              <a:gd name="connsiteX5" fmla="*/ 1187826 w 1554346"/>
              <a:gd name="connsiteY5" fmla="*/ 356744 h 848784"/>
              <a:gd name="connsiteX6" fmla="*/ 335451 w 1554346"/>
              <a:gd name="connsiteY6" fmla="*/ 356744 h 848784"/>
              <a:gd name="connsiteX7" fmla="*/ 0 w 1554346"/>
              <a:gd name="connsiteY7" fmla="*/ 21293 h 848784"/>
              <a:gd name="connsiteX8" fmla="*/ 0 w 1554346"/>
              <a:gd name="connsiteY8" fmla="*/ 0 h 848784"/>
              <a:gd name="connsiteX9" fmla="*/ 128131 w 1554346"/>
              <a:gd name="connsiteY9" fmla="*/ 0 h 848784"/>
              <a:gd name="connsiteX10" fmla="*/ 128131 w 1554346"/>
              <a:gd name="connsiteY10" fmla="*/ 21705 h 848784"/>
              <a:gd name="connsiteX11" fmla="*/ 334351 w 1554346"/>
              <a:gd name="connsiteY11" fmla="*/ 228887 h 848784"/>
              <a:gd name="connsiteX12" fmla="*/ 1186726 w 1554346"/>
              <a:gd name="connsiteY12" fmla="*/ 228887 h 848784"/>
              <a:gd name="connsiteX13" fmla="*/ 1522177 w 1554346"/>
              <a:gd name="connsiteY13" fmla="*/ 564337 h 848784"/>
              <a:gd name="connsiteX14" fmla="*/ 1522177 w 1554346"/>
              <a:gd name="connsiteY14" fmla="*/ 685458 h 848784"/>
              <a:gd name="connsiteX15" fmla="*/ 1522177 w 1554346"/>
              <a:gd name="connsiteY15" fmla="*/ 752548 h 848784"/>
              <a:gd name="connsiteX16" fmla="*/ 1554346 w 1554346"/>
              <a:gd name="connsiteY16" fmla="*/ 752548 h 8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4346" h="848784">
                <a:moveTo>
                  <a:pt x="1458111" y="848784"/>
                </a:moveTo>
                <a:lnTo>
                  <a:pt x="1361875" y="752548"/>
                </a:lnTo>
                <a:lnTo>
                  <a:pt x="1394046" y="752548"/>
                </a:lnTo>
                <a:lnTo>
                  <a:pt x="1394046" y="685046"/>
                </a:lnTo>
                <a:lnTo>
                  <a:pt x="1394046" y="563926"/>
                </a:lnTo>
                <a:cubicBezTo>
                  <a:pt x="1393972" y="449908"/>
                  <a:pt x="1301841" y="357348"/>
                  <a:pt x="1187826" y="356744"/>
                </a:cubicBezTo>
                <a:lnTo>
                  <a:pt x="335451" y="356744"/>
                </a:lnTo>
                <a:cubicBezTo>
                  <a:pt x="150249" y="356592"/>
                  <a:pt x="152" y="206494"/>
                  <a:pt x="0" y="21293"/>
                </a:cubicBezTo>
                <a:lnTo>
                  <a:pt x="0" y="0"/>
                </a:lnTo>
                <a:lnTo>
                  <a:pt x="128131" y="0"/>
                </a:lnTo>
                <a:lnTo>
                  <a:pt x="128131" y="21705"/>
                </a:lnTo>
                <a:cubicBezTo>
                  <a:pt x="128280" y="135692"/>
                  <a:pt x="220366" y="228207"/>
                  <a:pt x="334351" y="228887"/>
                </a:cubicBezTo>
                <a:lnTo>
                  <a:pt x="1186726" y="228887"/>
                </a:lnTo>
                <a:cubicBezTo>
                  <a:pt x="1371896" y="229115"/>
                  <a:pt x="1521949" y="379168"/>
                  <a:pt x="1522177" y="564337"/>
                </a:cubicBezTo>
                <a:lnTo>
                  <a:pt x="1522177" y="685458"/>
                </a:lnTo>
                <a:lnTo>
                  <a:pt x="1522177" y="752548"/>
                </a:lnTo>
                <a:lnTo>
                  <a:pt x="1554346" y="75254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DD3EF9C-94B7-4BA7-AEE6-4AC36996EC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0C04479-688D-4456-A10E-237AAA30AA4E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3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92FE00-79A7-4397-A138-2AEEDF62DBD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80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1D69AE4-F149-47B3-94CE-E79A6D9C00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484512"/>
            <a:ext cx="4350891" cy="174643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6D464F2-863F-4204-B47F-F2691E7852F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8572FF1-88F8-4BBE-9339-F8F415700C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C84E8-23CB-4CC9-84E6-AC534C65F8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B7CA512-879B-43E8-9F45-0F710C88F4A2}"/>
              </a:ext>
            </a:extLst>
          </p:cNvPr>
          <p:cNvSpPr/>
          <p:nvPr userDrawn="1"/>
        </p:nvSpPr>
        <p:spPr>
          <a:xfrm>
            <a:off x="2432080" y="4232304"/>
            <a:ext cx="878634" cy="911196"/>
          </a:xfrm>
          <a:custGeom>
            <a:avLst/>
            <a:gdLst>
              <a:gd name="connsiteX0" fmla="*/ 557117 w 638175"/>
              <a:gd name="connsiteY0" fmla="*/ 589693 h 590550"/>
              <a:gd name="connsiteX1" fmla="*/ 635413 w 638175"/>
              <a:gd name="connsiteY1" fmla="*/ 589693 h 590550"/>
              <a:gd name="connsiteX2" fmla="*/ 431578 w 638175"/>
              <a:gd name="connsiteY2" fmla="*/ 386715 h 590550"/>
              <a:gd name="connsiteX3" fmla="*/ 230410 w 638175"/>
              <a:gd name="connsiteY3" fmla="*/ 386715 h 590550"/>
              <a:gd name="connsiteX4" fmla="*/ 104870 w 638175"/>
              <a:gd name="connsiteY4" fmla="*/ 260699 h 590550"/>
              <a:gd name="connsiteX5" fmla="*/ 104870 w 638175"/>
              <a:gd name="connsiteY5" fmla="*/ 105728 h 590550"/>
              <a:gd name="connsiteX6" fmla="*/ 104870 w 638175"/>
              <a:gd name="connsiteY6" fmla="*/ 105728 h 590550"/>
              <a:gd name="connsiteX7" fmla="*/ 104870 w 638175"/>
              <a:gd name="connsiteY7" fmla="*/ 65627 h 590550"/>
              <a:gd name="connsiteX8" fmla="*/ 124492 w 638175"/>
              <a:gd name="connsiteY8" fmla="*/ 65627 h 590550"/>
              <a:gd name="connsiteX9" fmla="*/ 65818 w 638175"/>
              <a:gd name="connsiteY9" fmla="*/ 7144 h 590550"/>
              <a:gd name="connsiteX10" fmla="*/ 7144 w 638175"/>
              <a:gd name="connsiteY10" fmla="*/ 65627 h 590550"/>
              <a:gd name="connsiteX11" fmla="*/ 26670 w 638175"/>
              <a:gd name="connsiteY11" fmla="*/ 65627 h 590550"/>
              <a:gd name="connsiteX12" fmla="*/ 26670 w 638175"/>
              <a:gd name="connsiteY12" fmla="*/ 260699 h 590550"/>
              <a:gd name="connsiteX13" fmla="*/ 230505 w 638175"/>
              <a:gd name="connsiteY13" fmla="*/ 464534 h 590550"/>
              <a:gd name="connsiteX14" fmla="*/ 431673 w 638175"/>
              <a:gd name="connsiteY14" fmla="*/ 464534 h 590550"/>
              <a:gd name="connsiteX15" fmla="*/ 557117 w 638175"/>
              <a:gd name="connsiteY15" fmla="*/ 589693 h 590550"/>
              <a:gd name="connsiteX0" fmla="*/ 549973 w 628269"/>
              <a:gd name="connsiteY0" fmla="*/ 524066 h 524066"/>
              <a:gd name="connsiteX1" fmla="*/ 628269 w 628269"/>
              <a:gd name="connsiteY1" fmla="*/ 524066 h 524066"/>
              <a:gd name="connsiteX2" fmla="*/ 424434 w 628269"/>
              <a:gd name="connsiteY2" fmla="*/ 321088 h 524066"/>
              <a:gd name="connsiteX3" fmla="*/ 223266 w 628269"/>
              <a:gd name="connsiteY3" fmla="*/ 321088 h 524066"/>
              <a:gd name="connsiteX4" fmla="*/ 97726 w 628269"/>
              <a:gd name="connsiteY4" fmla="*/ 195072 h 524066"/>
              <a:gd name="connsiteX5" fmla="*/ 97726 w 628269"/>
              <a:gd name="connsiteY5" fmla="*/ 40101 h 524066"/>
              <a:gd name="connsiteX6" fmla="*/ 97726 w 628269"/>
              <a:gd name="connsiteY6" fmla="*/ 40101 h 524066"/>
              <a:gd name="connsiteX7" fmla="*/ 97726 w 628269"/>
              <a:gd name="connsiteY7" fmla="*/ 0 h 524066"/>
              <a:gd name="connsiteX8" fmla="*/ 117348 w 628269"/>
              <a:gd name="connsiteY8" fmla="*/ 0 h 524066"/>
              <a:gd name="connsiteX9" fmla="*/ 0 w 628269"/>
              <a:gd name="connsiteY9" fmla="*/ 0 h 524066"/>
              <a:gd name="connsiteX10" fmla="*/ 19526 w 628269"/>
              <a:gd name="connsiteY10" fmla="*/ 0 h 524066"/>
              <a:gd name="connsiteX11" fmla="*/ 19526 w 628269"/>
              <a:gd name="connsiteY11" fmla="*/ 195072 h 524066"/>
              <a:gd name="connsiteX12" fmla="*/ 223361 w 628269"/>
              <a:gd name="connsiteY12" fmla="*/ 398907 h 524066"/>
              <a:gd name="connsiteX13" fmla="*/ 424529 w 628269"/>
              <a:gd name="connsiteY13" fmla="*/ 398907 h 524066"/>
              <a:gd name="connsiteX14" fmla="*/ 549973 w 628269"/>
              <a:gd name="connsiteY14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97822 w 608743"/>
              <a:gd name="connsiteY8" fmla="*/ 0 h 524066"/>
              <a:gd name="connsiteX9" fmla="*/ 0 w 608743"/>
              <a:gd name="connsiteY9" fmla="*/ 0 h 524066"/>
              <a:gd name="connsiteX10" fmla="*/ 0 w 608743"/>
              <a:gd name="connsiteY10" fmla="*/ 195072 h 524066"/>
              <a:gd name="connsiteX11" fmla="*/ 203835 w 608743"/>
              <a:gd name="connsiteY11" fmla="*/ 398907 h 524066"/>
              <a:gd name="connsiteX12" fmla="*/ 405003 w 608743"/>
              <a:gd name="connsiteY12" fmla="*/ 398907 h 524066"/>
              <a:gd name="connsiteX13" fmla="*/ 530447 w 608743"/>
              <a:gd name="connsiteY13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0 w 608743"/>
              <a:gd name="connsiteY8" fmla="*/ 0 h 524066"/>
              <a:gd name="connsiteX9" fmla="*/ 0 w 608743"/>
              <a:gd name="connsiteY9" fmla="*/ 195072 h 524066"/>
              <a:gd name="connsiteX10" fmla="*/ 203835 w 608743"/>
              <a:gd name="connsiteY10" fmla="*/ 398907 h 524066"/>
              <a:gd name="connsiteX11" fmla="*/ 405003 w 608743"/>
              <a:gd name="connsiteY11" fmla="*/ 398907 h 524066"/>
              <a:gd name="connsiteX12" fmla="*/ 530447 w 608743"/>
              <a:gd name="connsiteY12" fmla="*/ 524066 h 524066"/>
              <a:gd name="connsiteX0" fmla="*/ 530447 w 608743"/>
              <a:gd name="connsiteY0" fmla="*/ 628003 h 628003"/>
              <a:gd name="connsiteX1" fmla="*/ 608743 w 608743"/>
              <a:gd name="connsiteY1" fmla="*/ 628003 h 628003"/>
              <a:gd name="connsiteX2" fmla="*/ 404908 w 608743"/>
              <a:gd name="connsiteY2" fmla="*/ 425025 h 628003"/>
              <a:gd name="connsiteX3" fmla="*/ 203740 w 608743"/>
              <a:gd name="connsiteY3" fmla="*/ 425025 h 628003"/>
              <a:gd name="connsiteX4" fmla="*/ 78200 w 608743"/>
              <a:gd name="connsiteY4" fmla="*/ 299009 h 628003"/>
              <a:gd name="connsiteX5" fmla="*/ 78200 w 608743"/>
              <a:gd name="connsiteY5" fmla="*/ 144038 h 628003"/>
              <a:gd name="connsiteX6" fmla="*/ 78200 w 608743"/>
              <a:gd name="connsiteY6" fmla="*/ 144038 h 628003"/>
              <a:gd name="connsiteX7" fmla="*/ 76550 w 608743"/>
              <a:gd name="connsiteY7" fmla="*/ 0 h 628003"/>
              <a:gd name="connsiteX8" fmla="*/ 0 w 608743"/>
              <a:gd name="connsiteY8" fmla="*/ 103937 h 628003"/>
              <a:gd name="connsiteX9" fmla="*/ 0 w 608743"/>
              <a:gd name="connsiteY9" fmla="*/ 299009 h 628003"/>
              <a:gd name="connsiteX10" fmla="*/ 203835 w 608743"/>
              <a:gd name="connsiteY10" fmla="*/ 502844 h 628003"/>
              <a:gd name="connsiteX11" fmla="*/ 405003 w 608743"/>
              <a:gd name="connsiteY11" fmla="*/ 502844 h 628003"/>
              <a:gd name="connsiteX12" fmla="*/ 530447 w 608743"/>
              <a:gd name="connsiteY12" fmla="*/ 628003 h 62800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0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2952 h 632952"/>
              <a:gd name="connsiteX1" fmla="*/ 608743 w 608743"/>
              <a:gd name="connsiteY1" fmla="*/ 632952 h 632952"/>
              <a:gd name="connsiteX2" fmla="*/ 404908 w 608743"/>
              <a:gd name="connsiteY2" fmla="*/ 429974 h 632952"/>
              <a:gd name="connsiteX3" fmla="*/ 203740 w 608743"/>
              <a:gd name="connsiteY3" fmla="*/ 429974 h 632952"/>
              <a:gd name="connsiteX4" fmla="*/ 78200 w 608743"/>
              <a:gd name="connsiteY4" fmla="*/ 303958 h 632952"/>
              <a:gd name="connsiteX5" fmla="*/ 78200 w 608743"/>
              <a:gd name="connsiteY5" fmla="*/ 148987 h 632952"/>
              <a:gd name="connsiteX6" fmla="*/ 78200 w 608743"/>
              <a:gd name="connsiteY6" fmla="*/ 148987 h 632952"/>
              <a:gd name="connsiteX7" fmla="*/ 76550 w 608743"/>
              <a:gd name="connsiteY7" fmla="*/ 0 h 632952"/>
              <a:gd name="connsiteX8" fmla="*/ 3300 w 608743"/>
              <a:gd name="connsiteY8" fmla="*/ 3299 h 632952"/>
              <a:gd name="connsiteX9" fmla="*/ 0 w 608743"/>
              <a:gd name="connsiteY9" fmla="*/ 303958 h 632952"/>
              <a:gd name="connsiteX10" fmla="*/ 203835 w 608743"/>
              <a:gd name="connsiteY10" fmla="*/ 507793 h 632952"/>
              <a:gd name="connsiteX11" fmla="*/ 405003 w 608743"/>
              <a:gd name="connsiteY11" fmla="*/ 507793 h 632952"/>
              <a:gd name="connsiteX12" fmla="*/ 530447 w 608743"/>
              <a:gd name="connsiteY12" fmla="*/ 632952 h 632952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490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1302 h 631302"/>
              <a:gd name="connsiteX1" fmla="*/ 608743 w 608743"/>
              <a:gd name="connsiteY1" fmla="*/ 631302 h 631302"/>
              <a:gd name="connsiteX2" fmla="*/ 404908 w 608743"/>
              <a:gd name="connsiteY2" fmla="*/ 428324 h 631302"/>
              <a:gd name="connsiteX3" fmla="*/ 203740 w 608743"/>
              <a:gd name="connsiteY3" fmla="*/ 428324 h 631302"/>
              <a:gd name="connsiteX4" fmla="*/ 78200 w 608743"/>
              <a:gd name="connsiteY4" fmla="*/ 302308 h 631302"/>
              <a:gd name="connsiteX5" fmla="*/ 78200 w 608743"/>
              <a:gd name="connsiteY5" fmla="*/ 147337 h 631302"/>
              <a:gd name="connsiteX6" fmla="*/ 78200 w 608743"/>
              <a:gd name="connsiteY6" fmla="*/ 147337 h 631302"/>
              <a:gd name="connsiteX7" fmla="*/ 76550 w 608743"/>
              <a:gd name="connsiteY7" fmla="*/ 0 h 631302"/>
              <a:gd name="connsiteX8" fmla="*/ 3300 w 608743"/>
              <a:gd name="connsiteY8" fmla="*/ 1649 h 631302"/>
              <a:gd name="connsiteX9" fmla="*/ 0 w 608743"/>
              <a:gd name="connsiteY9" fmla="*/ 302308 h 631302"/>
              <a:gd name="connsiteX10" fmla="*/ 203835 w 608743"/>
              <a:gd name="connsiteY10" fmla="*/ 506143 h 631302"/>
              <a:gd name="connsiteX11" fmla="*/ 405003 w 608743"/>
              <a:gd name="connsiteY11" fmla="*/ 506143 h 631302"/>
              <a:gd name="connsiteX12" fmla="*/ 530447 w 608743"/>
              <a:gd name="connsiteY12" fmla="*/ 631302 h 631302"/>
              <a:gd name="connsiteX0" fmla="*/ 530447 w 608743"/>
              <a:gd name="connsiteY0" fmla="*/ 631303 h 631303"/>
              <a:gd name="connsiteX1" fmla="*/ 608743 w 608743"/>
              <a:gd name="connsiteY1" fmla="*/ 631303 h 631303"/>
              <a:gd name="connsiteX2" fmla="*/ 404908 w 608743"/>
              <a:gd name="connsiteY2" fmla="*/ 428325 h 631303"/>
              <a:gd name="connsiteX3" fmla="*/ 203740 w 608743"/>
              <a:gd name="connsiteY3" fmla="*/ 428325 h 631303"/>
              <a:gd name="connsiteX4" fmla="*/ 78200 w 608743"/>
              <a:gd name="connsiteY4" fmla="*/ 302309 h 631303"/>
              <a:gd name="connsiteX5" fmla="*/ 78200 w 608743"/>
              <a:gd name="connsiteY5" fmla="*/ 147338 h 631303"/>
              <a:gd name="connsiteX6" fmla="*/ 78200 w 608743"/>
              <a:gd name="connsiteY6" fmla="*/ 147338 h 631303"/>
              <a:gd name="connsiteX7" fmla="*/ 76550 w 608743"/>
              <a:gd name="connsiteY7" fmla="*/ 1 h 631303"/>
              <a:gd name="connsiteX8" fmla="*/ 3300 w 608743"/>
              <a:gd name="connsiteY8" fmla="*/ 0 h 631303"/>
              <a:gd name="connsiteX9" fmla="*/ 0 w 608743"/>
              <a:gd name="connsiteY9" fmla="*/ 302309 h 631303"/>
              <a:gd name="connsiteX10" fmla="*/ 203835 w 608743"/>
              <a:gd name="connsiteY10" fmla="*/ 506144 h 631303"/>
              <a:gd name="connsiteX11" fmla="*/ 405003 w 608743"/>
              <a:gd name="connsiteY11" fmla="*/ 506144 h 631303"/>
              <a:gd name="connsiteX12" fmla="*/ 530447 w 608743"/>
              <a:gd name="connsiteY12" fmla="*/ 631303 h 63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743" h="631303">
                <a:moveTo>
                  <a:pt x="530447" y="631303"/>
                </a:moveTo>
                <a:lnTo>
                  <a:pt x="608743" y="631303"/>
                </a:lnTo>
                <a:cubicBezTo>
                  <a:pt x="608167" y="519106"/>
                  <a:pt x="517106" y="428428"/>
                  <a:pt x="404908" y="428325"/>
                </a:cubicBezTo>
                <a:lnTo>
                  <a:pt x="203740" y="428325"/>
                </a:lnTo>
                <a:cubicBezTo>
                  <a:pt x="134329" y="428063"/>
                  <a:pt x="78200" y="371720"/>
                  <a:pt x="78200" y="302309"/>
                </a:cubicBezTo>
                <a:lnTo>
                  <a:pt x="78200" y="147338"/>
                </a:lnTo>
                <a:lnTo>
                  <a:pt x="78200" y="147338"/>
                </a:lnTo>
                <a:lnTo>
                  <a:pt x="76550" y="1"/>
                </a:lnTo>
                <a:lnTo>
                  <a:pt x="3300" y="0"/>
                </a:lnTo>
                <a:lnTo>
                  <a:pt x="0" y="302309"/>
                </a:lnTo>
                <a:cubicBezTo>
                  <a:pt x="105" y="414841"/>
                  <a:pt x="91303" y="506039"/>
                  <a:pt x="203835" y="506144"/>
                </a:cubicBezTo>
                <a:lnTo>
                  <a:pt x="405003" y="506144"/>
                </a:lnTo>
                <a:cubicBezTo>
                  <a:pt x="474086" y="506352"/>
                  <a:pt x="530082" y="562220"/>
                  <a:pt x="530447" y="63130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9A8A723-6B93-45D2-BAAA-9D65A0DE4EDA}"/>
              </a:ext>
            </a:extLst>
          </p:cNvPr>
          <p:cNvSpPr/>
          <p:nvPr userDrawn="1"/>
        </p:nvSpPr>
        <p:spPr>
          <a:xfrm flipH="1" flipV="1">
            <a:off x="349323" y="1625756"/>
            <a:ext cx="1554346" cy="848784"/>
          </a:xfrm>
          <a:custGeom>
            <a:avLst/>
            <a:gdLst>
              <a:gd name="connsiteX0" fmla="*/ 1458111 w 1554346"/>
              <a:gd name="connsiteY0" fmla="*/ 848784 h 848784"/>
              <a:gd name="connsiteX1" fmla="*/ 1361875 w 1554346"/>
              <a:gd name="connsiteY1" fmla="*/ 752548 h 848784"/>
              <a:gd name="connsiteX2" fmla="*/ 1394046 w 1554346"/>
              <a:gd name="connsiteY2" fmla="*/ 752548 h 848784"/>
              <a:gd name="connsiteX3" fmla="*/ 1394046 w 1554346"/>
              <a:gd name="connsiteY3" fmla="*/ 685046 h 848784"/>
              <a:gd name="connsiteX4" fmla="*/ 1394046 w 1554346"/>
              <a:gd name="connsiteY4" fmla="*/ 563926 h 848784"/>
              <a:gd name="connsiteX5" fmla="*/ 1187826 w 1554346"/>
              <a:gd name="connsiteY5" fmla="*/ 356744 h 848784"/>
              <a:gd name="connsiteX6" fmla="*/ 335451 w 1554346"/>
              <a:gd name="connsiteY6" fmla="*/ 356744 h 848784"/>
              <a:gd name="connsiteX7" fmla="*/ 0 w 1554346"/>
              <a:gd name="connsiteY7" fmla="*/ 21293 h 848784"/>
              <a:gd name="connsiteX8" fmla="*/ 0 w 1554346"/>
              <a:gd name="connsiteY8" fmla="*/ 0 h 848784"/>
              <a:gd name="connsiteX9" fmla="*/ 128131 w 1554346"/>
              <a:gd name="connsiteY9" fmla="*/ 0 h 848784"/>
              <a:gd name="connsiteX10" fmla="*/ 128131 w 1554346"/>
              <a:gd name="connsiteY10" fmla="*/ 21705 h 848784"/>
              <a:gd name="connsiteX11" fmla="*/ 334351 w 1554346"/>
              <a:gd name="connsiteY11" fmla="*/ 228887 h 848784"/>
              <a:gd name="connsiteX12" fmla="*/ 1186726 w 1554346"/>
              <a:gd name="connsiteY12" fmla="*/ 228887 h 848784"/>
              <a:gd name="connsiteX13" fmla="*/ 1522177 w 1554346"/>
              <a:gd name="connsiteY13" fmla="*/ 564337 h 848784"/>
              <a:gd name="connsiteX14" fmla="*/ 1522177 w 1554346"/>
              <a:gd name="connsiteY14" fmla="*/ 685458 h 848784"/>
              <a:gd name="connsiteX15" fmla="*/ 1522177 w 1554346"/>
              <a:gd name="connsiteY15" fmla="*/ 752548 h 848784"/>
              <a:gd name="connsiteX16" fmla="*/ 1554346 w 1554346"/>
              <a:gd name="connsiteY16" fmla="*/ 752548 h 8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4346" h="848784">
                <a:moveTo>
                  <a:pt x="1458111" y="848784"/>
                </a:moveTo>
                <a:lnTo>
                  <a:pt x="1361875" y="752548"/>
                </a:lnTo>
                <a:lnTo>
                  <a:pt x="1394046" y="752548"/>
                </a:lnTo>
                <a:lnTo>
                  <a:pt x="1394046" y="685046"/>
                </a:lnTo>
                <a:lnTo>
                  <a:pt x="1394046" y="563926"/>
                </a:lnTo>
                <a:cubicBezTo>
                  <a:pt x="1393972" y="449908"/>
                  <a:pt x="1301841" y="357348"/>
                  <a:pt x="1187826" y="356744"/>
                </a:cubicBezTo>
                <a:lnTo>
                  <a:pt x="335451" y="356744"/>
                </a:lnTo>
                <a:cubicBezTo>
                  <a:pt x="150249" y="356592"/>
                  <a:pt x="152" y="206494"/>
                  <a:pt x="0" y="21293"/>
                </a:cubicBezTo>
                <a:lnTo>
                  <a:pt x="0" y="0"/>
                </a:lnTo>
                <a:lnTo>
                  <a:pt x="128131" y="0"/>
                </a:lnTo>
                <a:lnTo>
                  <a:pt x="128131" y="21705"/>
                </a:lnTo>
                <a:cubicBezTo>
                  <a:pt x="128280" y="135692"/>
                  <a:pt x="220366" y="228207"/>
                  <a:pt x="334351" y="228887"/>
                </a:cubicBezTo>
                <a:lnTo>
                  <a:pt x="1186726" y="228887"/>
                </a:lnTo>
                <a:cubicBezTo>
                  <a:pt x="1371896" y="229115"/>
                  <a:pt x="1521949" y="379168"/>
                  <a:pt x="1522177" y="564337"/>
                </a:cubicBezTo>
                <a:lnTo>
                  <a:pt x="1522177" y="685458"/>
                </a:lnTo>
                <a:lnTo>
                  <a:pt x="1522177" y="752548"/>
                </a:lnTo>
                <a:lnTo>
                  <a:pt x="1554346" y="75254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4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green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C1F9410-0AC7-4631-80E5-0E22ED7A4F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40F81C9-11E4-469F-ADAE-1F6EE16481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484512"/>
            <a:ext cx="4350891" cy="174643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B61DFF2-3F7E-4279-BBCF-0881F68D3F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76CA89C-DF35-49CC-997E-D929C5689F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9FF6B9-64D4-496B-9011-0D8DDDC5A4A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0DBA821-0CEC-4D58-90DC-2636BFADE5BD}"/>
              </a:ext>
            </a:extLst>
          </p:cNvPr>
          <p:cNvSpPr/>
          <p:nvPr userDrawn="1"/>
        </p:nvSpPr>
        <p:spPr>
          <a:xfrm>
            <a:off x="2432080" y="4232304"/>
            <a:ext cx="878634" cy="911196"/>
          </a:xfrm>
          <a:custGeom>
            <a:avLst/>
            <a:gdLst>
              <a:gd name="connsiteX0" fmla="*/ 557117 w 638175"/>
              <a:gd name="connsiteY0" fmla="*/ 589693 h 590550"/>
              <a:gd name="connsiteX1" fmla="*/ 635413 w 638175"/>
              <a:gd name="connsiteY1" fmla="*/ 589693 h 590550"/>
              <a:gd name="connsiteX2" fmla="*/ 431578 w 638175"/>
              <a:gd name="connsiteY2" fmla="*/ 386715 h 590550"/>
              <a:gd name="connsiteX3" fmla="*/ 230410 w 638175"/>
              <a:gd name="connsiteY3" fmla="*/ 386715 h 590550"/>
              <a:gd name="connsiteX4" fmla="*/ 104870 w 638175"/>
              <a:gd name="connsiteY4" fmla="*/ 260699 h 590550"/>
              <a:gd name="connsiteX5" fmla="*/ 104870 w 638175"/>
              <a:gd name="connsiteY5" fmla="*/ 105728 h 590550"/>
              <a:gd name="connsiteX6" fmla="*/ 104870 w 638175"/>
              <a:gd name="connsiteY6" fmla="*/ 105728 h 590550"/>
              <a:gd name="connsiteX7" fmla="*/ 104870 w 638175"/>
              <a:gd name="connsiteY7" fmla="*/ 65627 h 590550"/>
              <a:gd name="connsiteX8" fmla="*/ 124492 w 638175"/>
              <a:gd name="connsiteY8" fmla="*/ 65627 h 590550"/>
              <a:gd name="connsiteX9" fmla="*/ 65818 w 638175"/>
              <a:gd name="connsiteY9" fmla="*/ 7144 h 590550"/>
              <a:gd name="connsiteX10" fmla="*/ 7144 w 638175"/>
              <a:gd name="connsiteY10" fmla="*/ 65627 h 590550"/>
              <a:gd name="connsiteX11" fmla="*/ 26670 w 638175"/>
              <a:gd name="connsiteY11" fmla="*/ 65627 h 590550"/>
              <a:gd name="connsiteX12" fmla="*/ 26670 w 638175"/>
              <a:gd name="connsiteY12" fmla="*/ 260699 h 590550"/>
              <a:gd name="connsiteX13" fmla="*/ 230505 w 638175"/>
              <a:gd name="connsiteY13" fmla="*/ 464534 h 590550"/>
              <a:gd name="connsiteX14" fmla="*/ 431673 w 638175"/>
              <a:gd name="connsiteY14" fmla="*/ 464534 h 590550"/>
              <a:gd name="connsiteX15" fmla="*/ 557117 w 638175"/>
              <a:gd name="connsiteY15" fmla="*/ 589693 h 590550"/>
              <a:gd name="connsiteX0" fmla="*/ 549973 w 628269"/>
              <a:gd name="connsiteY0" fmla="*/ 524066 h 524066"/>
              <a:gd name="connsiteX1" fmla="*/ 628269 w 628269"/>
              <a:gd name="connsiteY1" fmla="*/ 524066 h 524066"/>
              <a:gd name="connsiteX2" fmla="*/ 424434 w 628269"/>
              <a:gd name="connsiteY2" fmla="*/ 321088 h 524066"/>
              <a:gd name="connsiteX3" fmla="*/ 223266 w 628269"/>
              <a:gd name="connsiteY3" fmla="*/ 321088 h 524066"/>
              <a:gd name="connsiteX4" fmla="*/ 97726 w 628269"/>
              <a:gd name="connsiteY4" fmla="*/ 195072 h 524066"/>
              <a:gd name="connsiteX5" fmla="*/ 97726 w 628269"/>
              <a:gd name="connsiteY5" fmla="*/ 40101 h 524066"/>
              <a:gd name="connsiteX6" fmla="*/ 97726 w 628269"/>
              <a:gd name="connsiteY6" fmla="*/ 40101 h 524066"/>
              <a:gd name="connsiteX7" fmla="*/ 97726 w 628269"/>
              <a:gd name="connsiteY7" fmla="*/ 0 h 524066"/>
              <a:gd name="connsiteX8" fmla="*/ 117348 w 628269"/>
              <a:gd name="connsiteY8" fmla="*/ 0 h 524066"/>
              <a:gd name="connsiteX9" fmla="*/ 0 w 628269"/>
              <a:gd name="connsiteY9" fmla="*/ 0 h 524066"/>
              <a:gd name="connsiteX10" fmla="*/ 19526 w 628269"/>
              <a:gd name="connsiteY10" fmla="*/ 0 h 524066"/>
              <a:gd name="connsiteX11" fmla="*/ 19526 w 628269"/>
              <a:gd name="connsiteY11" fmla="*/ 195072 h 524066"/>
              <a:gd name="connsiteX12" fmla="*/ 223361 w 628269"/>
              <a:gd name="connsiteY12" fmla="*/ 398907 h 524066"/>
              <a:gd name="connsiteX13" fmla="*/ 424529 w 628269"/>
              <a:gd name="connsiteY13" fmla="*/ 398907 h 524066"/>
              <a:gd name="connsiteX14" fmla="*/ 549973 w 628269"/>
              <a:gd name="connsiteY14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97822 w 608743"/>
              <a:gd name="connsiteY8" fmla="*/ 0 h 524066"/>
              <a:gd name="connsiteX9" fmla="*/ 0 w 608743"/>
              <a:gd name="connsiteY9" fmla="*/ 0 h 524066"/>
              <a:gd name="connsiteX10" fmla="*/ 0 w 608743"/>
              <a:gd name="connsiteY10" fmla="*/ 195072 h 524066"/>
              <a:gd name="connsiteX11" fmla="*/ 203835 w 608743"/>
              <a:gd name="connsiteY11" fmla="*/ 398907 h 524066"/>
              <a:gd name="connsiteX12" fmla="*/ 405003 w 608743"/>
              <a:gd name="connsiteY12" fmla="*/ 398907 h 524066"/>
              <a:gd name="connsiteX13" fmla="*/ 530447 w 608743"/>
              <a:gd name="connsiteY13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0 w 608743"/>
              <a:gd name="connsiteY8" fmla="*/ 0 h 524066"/>
              <a:gd name="connsiteX9" fmla="*/ 0 w 608743"/>
              <a:gd name="connsiteY9" fmla="*/ 195072 h 524066"/>
              <a:gd name="connsiteX10" fmla="*/ 203835 w 608743"/>
              <a:gd name="connsiteY10" fmla="*/ 398907 h 524066"/>
              <a:gd name="connsiteX11" fmla="*/ 405003 w 608743"/>
              <a:gd name="connsiteY11" fmla="*/ 398907 h 524066"/>
              <a:gd name="connsiteX12" fmla="*/ 530447 w 608743"/>
              <a:gd name="connsiteY12" fmla="*/ 524066 h 524066"/>
              <a:gd name="connsiteX0" fmla="*/ 530447 w 608743"/>
              <a:gd name="connsiteY0" fmla="*/ 628003 h 628003"/>
              <a:gd name="connsiteX1" fmla="*/ 608743 w 608743"/>
              <a:gd name="connsiteY1" fmla="*/ 628003 h 628003"/>
              <a:gd name="connsiteX2" fmla="*/ 404908 w 608743"/>
              <a:gd name="connsiteY2" fmla="*/ 425025 h 628003"/>
              <a:gd name="connsiteX3" fmla="*/ 203740 w 608743"/>
              <a:gd name="connsiteY3" fmla="*/ 425025 h 628003"/>
              <a:gd name="connsiteX4" fmla="*/ 78200 w 608743"/>
              <a:gd name="connsiteY4" fmla="*/ 299009 h 628003"/>
              <a:gd name="connsiteX5" fmla="*/ 78200 w 608743"/>
              <a:gd name="connsiteY5" fmla="*/ 144038 h 628003"/>
              <a:gd name="connsiteX6" fmla="*/ 78200 w 608743"/>
              <a:gd name="connsiteY6" fmla="*/ 144038 h 628003"/>
              <a:gd name="connsiteX7" fmla="*/ 76550 w 608743"/>
              <a:gd name="connsiteY7" fmla="*/ 0 h 628003"/>
              <a:gd name="connsiteX8" fmla="*/ 0 w 608743"/>
              <a:gd name="connsiteY8" fmla="*/ 103937 h 628003"/>
              <a:gd name="connsiteX9" fmla="*/ 0 w 608743"/>
              <a:gd name="connsiteY9" fmla="*/ 299009 h 628003"/>
              <a:gd name="connsiteX10" fmla="*/ 203835 w 608743"/>
              <a:gd name="connsiteY10" fmla="*/ 502844 h 628003"/>
              <a:gd name="connsiteX11" fmla="*/ 405003 w 608743"/>
              <a:gd name="connsiteY11" fmla="*/ 502844 h 628003"/>
              <a:gd name="connsiteX12" fmla="*/ 530447 w 608743"/>
              <a:gd name="connsiteY12" fmla="*/ 628003 h 62800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0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2952 h 632952"/>
              <a:gd name="connsiteX1" fmla="*/ 608743 w 608743"/>
              <a:gd name="connsiteY1" fmla="*/ 632952 h 632952"/>
              <a:gd name="connsiteX2" fmla="*/ 404908 w 608743"/>
              <a:gd name="connsiteY2" fmla="*/ 429974 h 632952"/>
              <a:gd name="connsiteX3" fmla="*/ 203740 w 608743"/>
              <a:gd name="connsiteY3" fmla="*/ 429974 h 632952"/>
              <a:gd name="connsiteX4" fmla="*/ 78200 w 608743"/>
              <a:gd name="connsiteY4" fmla="*/ 303958 h 632952"/>
              <a:gd name="connsiteX5" fmla="*/ 78200 w 608743"/>
              <a:gd name="connsiteY5" fmla="*/ 148987 h 632952"/>
              <a:gd name="connsiteX6" fmla="*/ 78200 w 608743"/>
              <a:gd name="connsiteY6" fmla="*/ 148987 h 632952"/>
              <a:gd name="connsiteX7" fmla="*/ 76550 w 608743"/>
              <a:gd name="connsiteY7" fmla="*/ 0 h 632952"/>
              <a:gd name="connsiteX8" fmla="*/ 3300 w 608743"/>
              <a:gd name="connsiteY8" fmla="*/ 3299 h 632952"/>
              <a:gd name="connsiteX9" fmla="*/ 0 w 608743"/>
              <a:gd name="connsiteY9" fmla="*/ 303958 h 632952"/>
              <a:gd name="connsiteX10" fmla="*/ 203835 w 608743"/>
              <a:gd name="connsiteY10" fmla="*/ 507793 h 632952"/>
              <a:gd name="connsiteX11" fmla="*/ 405003 w 608743"/>
              <a:gd name="connsiteY11" fmla="*/ 507793 h 632952"/>
              <a:gd name="connsiteX12" fmla="*/ 530447 w 608743"/>
              <a:gd name="connsiteY12" fmla="*/ 632952 h 632952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490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1302 h 631302"/>
              <a:gd name="connsiteX1" fmla="*/ 608743 w 608743"/>
              <a:gd name="connsiteY1" fmla="*/ 631302 h 631302"/>
              <a:gd name="connsiteX2" fmla="*/ 404908 w 608743"/>
              <a:gd name="connsiteY2" fmla="*/ 428324 h 631302"/>
              <a:gd name="connsiteX3" fmla="*/ 203740 w 608743"/>
              <a:gd name="connsiteY3" fmla="*/ 428324 h 631302"/>
              <a:gd name="connsiteX4" fmla="*/ 78200 w 608743"/>
              <a:gd name="connsiteY4" fmla="*/ 302308 h 631302"/>
              <a:gd name="connsiteX5" fmla="*/ 78200 w 608743"/>
              <a:gd name="connsiteY5" fmla="*/ 147337 h 631302"/>
              <a:gd name="connsiteX6" fmla="*/ 78200 w 608743"/>
              <a:gd name="connsiteY6" fmla="*/ 147337 h 631302"/>
              <a:gd name="connsiteX7" fmla="*/ 76550 w 608743"/>
              <a:gd name="connsiteY7" fmla="*/ 0 h 631302"/>
              <a:gd name="connsiteX8" fmla="*/ 3300 w 608743"/>
              <a:gd name="connsiteY8" fmla="*/ 1649 h 631302"/>
              <a:gd name="connsiteX9" fmla="*/ 0 w 608743"/>
              <a:gd name="connsiteY9" fmla="*/ 302308 h 631302"/>
              <a:gd name="connsiteX10" fmla="*/ 203835 w 608743"/>
              <a:gd name="connsiteY10" fmla="*/ 506143 h 631302"/>
              <a:gd name="connsiteX11" fmla="*/ 405003 w 608743"/>
              <a:gd name="connsiteY11" fmla="*/ 506143 h 631302"/>
              <a:gd name="connsiteX12" fmla="*/ 530447 w 608743"/>
              <a:gd name="connsiteY12" fmla="*/ 631302 h 631302"/>
              <a:gd name="connsiteX0" fmla="*/ 530447 w 608743"/>
              <a:gd name="connsiteY0" fmla="*/ 631303 h 631303"/>
              <a:gd name="connsiteX1" fmla="*/ 608743 w 608743"/>
              <a:gd name="connsiteY1" fmla="*/ 631303 h 631303"/>
              <a:gd name="connsiteX2" fmla="*/ 404908 w 608743"/>
              <a:gd name="connsiteY2" fmla="*/ 428325 h 631303"/>
              <a:gd name="connsiteX3" fmla="*/ 203740 w 608743"/>
              <a:gd name="connsiteY3" fmla="*/ 428325 h 631303"/>
              <a:gd name="connsiteX4" fmla="*/ 78200 w 608743"/>
              <a:gd name="connsiteY4" fmla="*/ 302309 h 631303"/>
              <a:gd name="connsiteX5" fmla="*/ 78200 w 608743"/>
              <a:gd name="connsiteY5" fmla="*/ 147338 h 631303"/>
              <a:gd name="connsiteX6" fmla="*/ 78200 w 608743"/>
              <a:gd name="connsiteY6" fmla="*/ 147338 h 631303"/>
              <a:gd name="connsiteX7" fmla="*/ 76550 w 608743"/>
              <a:gd name="connsiteY7" fmla="*/ 1 h 631303"/>
              <a:gd name="connsiteX8" fmla="*/ 3300 w 608743"/>
              <a:gd name="connsiteY8" fmla="*/ 0 h 631303"/>
              <a:gd name="connsiteX9" fmla="*/ 0 w 608743"/>
              <a:gd name="connsiteY9" fmla="*/ 302309 h 631303"/>
              <a:gd name="connsiteX10" fmla="*/ 203835 w 608743"/>
              <a:gd name="connsiteY10" fmla="*/ 506144 h 631303"/>
              <a:gd name="connsiteX11" fmla="*/ 405003 w 608743"/>
              <a:gd name="connsiteY11" fmla="*/ 506144 h 631303"/>
              <a:gd name="connsiteX12" fmla="*/ 530447 w 608743"/>
              <a:gd name="connsiteY12" fmla="*/ 631303 h 63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743" h="631303">
                <a:moveTo>
                  <a:pt x="530447" y="631303"/>
                </a:moveTo>
                <a:lnTo>
                  <a:pt x="608743" y="631303"/>
                </a:lnTo>
                <a:cubicBezTo>
                  <a:pt x="608167" y="519106"/>
                  <a:pt x="517106" y="428428"/>
                  <a:pt x="404908" y="428325"/>
                </a:cubicBezTo>
                <a:lnTo>
                  <a:pt x="203740" y="428325"/>
                </a:lnTo>
                <a:cubicBezTo>
                  <a:pt x="134329" y="428063"/>
                  <a:pt x="78200" y="371720"/>
                  <a:pt x="78200" y="302309"/>
                </a:cubicBezTo>
                <a:lnTo>
                  <a:pt x="78200" y="147338"/>
                </a:lnTo>
                <a:lnTo>
                  <a:pt x="78200" y="147338"/>
                </a:lnTo>
                <a:lnTo>
                  <a:pt x="76550" y="1"/>
                </a:lnTo>
                <a:lnTo>
                  <a:pt x="3300" y="0"/>
                </a:lnTo>
                <a:lnTo>
                  <a:pt x="0" y="302309"/>
                </a:lnTo>
                <a:cubicBezTo>
                  <a:pt x="105" y="414841"/>
                  <a:pt x="91303" y="506039"/>
                  <a:pt x="203835" y="506144"/>
                </a:cubicBezTo>
                <a:lnTo>
                  <a:pt x="405003" y="506144"/>
                </a:lnTo>
                <a:cubicBezTo>
                  <a:pt x="474086" y="506352"/>
                  <a:pt x="530082" y="562220"/>
                  <a:pt x="530447" y="63130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2752283-DAD3-4BB0-9A42-EE22111FE121}"/>
              </a:ext>
            </a:extLst>
          </p:cNvPr>
          <p:cNvSpPr/>
          <p:nvPr userDrawn="1"/>
        </p:nvSpPr>
        <p:spPr>
          <a:xfrm flipH="1" flipV="1">
            <a:off x="349323" y="1625756"/>
            <a:ext cx="1554346" cy="848784"/>
          </a:xfrm>
          <a:custGeom>
            <a:avLst/>
            <a:gdLst>
              <a:gd name="connsiteX0" fmla="*/ 1458111 w 1554346"/>
              <a:gd name="connsiteY0" fmla="*/ 848784 h 848784"/>
              <a:gd name="connsiteX1" fmla="*/ 1361875 w 1554346"/>
              <a:gd name="connsiteY1" fmla="*/ 752548 h 848784"/>
              <a:gd name="connsiteX2" fmla="*/ 1394046 w 1554346"/>
              <a:gd name="connsiteY2" fmla="*/ 752548 h 848784"/>
              <a:gd name="connsiteX3" fmla="*/ 1394046 w 1554346"/>
              <a:gd name="connsiteY3" fmla="*/ 685046 h 848784"/>
              <a:gd name="connsiteX4" fmla="*/ 1394046 w 1554346"/>
              <a:gd name="connsiteY4" fmla="*/ 563926 h 848784"/>
              <a:gd name="connsiteX5" fmla="*/ 1187826 w 1554346"/>
              <a:gd name="connsiteY5" fmla="*/ 356744 h 848784"/>
              <a:gd name="connsiteX6" fmla="*/ 335451 w 1554346"/>
              <a:gd name="connsiteY6" fmla="*/ 356744 h 848784"/>
              <a:gd name="connsiteX7" fmla="*/ 0 w 1554346"/>
              <a:gd name="connsiteY7" fmla="*/ 21293 h 848784"/>
              <a:gd name="connsiteX8" fmla="*/ 0 w 1554346"/>
              <a:gd name="connsiteY8" fmla="*/ 0 h 848784"/>
              <a:gd name="connsiteX9" fmla="*/ 128131 w 1554346"/>
              <a:gd name="connsiteY9" fmla="*/ 0 h 848784"/>
              <a:gd name="connsiteX10" fmla="*/ 128131 w 1554346"/>
              <a:gd name="connsiteY10" fmla="*/ 21705 h 848784"/>
              <a:gd name="connsiteX11" fmla="*/ 334351 w 1554346"/>
              <a:gd name="connsiteY11" fmla="*/ 228887 h 848784"/>
              <a:gd name="connsiteX12" fmla="*/ 1186726 w 1554346"/>
              <a:gd name="connsiteY12" fmla="*/ 228887 h 848784"/>
              <a:gd name="connsiteX13" fmla="*/ 1522177 w 1554346"/>
              <a:gd name="connsiteY13" fmla="*/ 564337 h 848784"/>
              <a:gd name="connsiteX14" fmla="*/ 1522177 w 1554346"/>
              <a:gd name="connsiteY14" fmla="*/ 685458 h 848784"/>
              <a:gd name="connsiteX15" fmla="*/ 1522177 w 1554346"/>
              <a:gd name="connsiteY15" fmla="*/ 752548 h 848784"/>
              <a:gd name="connsiteX16" fmla="*/ 1554346 w 1554346"/>
              <a:gd name="connsiteY16" fmla="*/ 752548 h 8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4346" h="848784">
                <a:moveTo>
                  <a:pt x="1458111" y="848784"/>
                </a:moveTo>
                <a:lnTo>
                  <a:pt x="1361875" y="752548"/>
                </a:lnTo>
                <a:lnTo>
                  <a:pt x="1394046" y="752548"/>
                </a:lnTo>
                <a:lnTo>
                  <a:pt x="1394046" y="685046"/>
                </a:lnTo>
                <a:lnTo>
                  <a:pt x="1394046" y="563926"/>
                </a:lnTo>
                <a:cubicBezTo>
                  <a:pt x="1393972" y="449908"/>
                  <a:pt x="1301841" y="357348"/>
                  <a:pt x="1187826" y="356744"/>
                </a:cubicBezTo>
                <a:lnTo>
                  <a:pt x="335451" y="356744"/>
                </a:lnTo>
                <a:cubicBezTo>
                  <a:pt x="150249" y="356592"/>
                  <a:pt x="152" y="206494"/>
                  <a:pt x="0" y="21293"/>
                </a:cubicBezTo>
                <a:lnTo>
                  <a:pt x="0" y="0"/>
                </a:lnTo>
                <a:lnTo>
                  <a:pt x="128131" y="0"/>
                </a:lnTo>
                <a:lnTo>
                  <a:pt x="128131" y="21705"/>
                </a:lnTo>
                <a:cubicBezTo>
                  <a:pt x="128280" y="135692"/>
                  <a:pt x="220366" y="228207"/>
                  <a:pt x="334351" y="228887"/>
                </a:cubicBezTo>
                <a:lnTo>
                  <a:pt x="1186726" y="228887"/>
                </a:lnTo>
                <a:cubicBezTo>
                  <a:pt x="1371896" y="229115"/>
                  <a:pt x="1521949" y="379168"/>
                  <a:pt x="1522177" y="564337"/>
                </a:cubicBezTo>
                <a:lnTo>
                  <a:pt x="1522177" y="685458"/>
                </a:lnTo>
                <a:lnTo>
                  <a:pt x="1522177" y="752548"/>
                </a:lnTo>
                <a:lnTo>
                  <a:pt x="1554346" y="75254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401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Orange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F81067E-4DA6-40C7-85C7-5598EF96DB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01455C-CE4A-40BC-973C-947DAB3CA2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484512"/>
            <a:ext cx="4350891" cy="174643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1E8AA9C-14BB-451B-B0DA-8E170802F1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FC3351E-45DF-48D5-8CCC-DE7A7F6667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6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AF8048-3264-4D26-84E8-0B5C51E8995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E57F49-C687-4115-8827-6D2E6E9286A9}"/>
              </a:ext>
            </a:extLst>
          </p:cNvPr>
          <p:cNvSpPr/>
          <p:nvPr userDrawn="1"/>
        </p:nvSpPr>
        <p:spPr>
          <a:xfrm>
            <a:off x="2432080" y="4232304"/>
            <a:ext cx="878634" cy="911196"/>
          </a:xfrm>
          <a:custGeom>
            <a:avLst/>
            <a:gdLst>
              <a:gd name="connsiteX0" fmla="*/ 557117 w 638175"/>
              <a:gd name="connsiteY0" fmla="*/ 589693 h 590550"/>
              <a:gd name="connsiteX1" fmla="*/ 635413 w 638175"/>
              <a:gd name="connsiteY1" fmla="*/ 589693 h 590550"/>
              <a:gd name="connsiteX2" fmla="*/ 431578 w 638175"/>
              <a:gd name="connsiteY2" fmla="*/ 386715 h 590550"/>
              <a:gd name="connsiteX3" fmla="*/ 230410 w 638175"/>
              <a:gd name="connsiteY3" fmla="*/ 386715 h 590550"/>
              <a:gd name="connsiteX4" fmla="*/ 104870 w 638175"/>
              <a:gd name="connsiteY4" fmla="*/ 260699 h 590550"/>
              <a:gd name="connsiteX5" fmla="*/ 104870 w 638175"/>
              <a:gd name="connsiteY5" fmla="*/ 105728 h 590550"/>
              <a:gd name="connsiteX6" fmla="*/ 104870 w 638175"/>
              <a:gd name="connsiteY6" fmla="*/ 105728 h 590550"/>
              <a:gd name="connsiteX7" fmla="*/ 104870 w 638175"/>
              <a:gd name="connsiteY7" fmla="*/ 65627 h 590550"/>
              <a:gd name="connsiteX8" fmla="*/ 124492 w 638175"/>
              <a:gd name="connsiteY8" fmla="*/ 65627 h 590550"/>
              <a:gd name="connsiteX9" fmla="*/ 65818 w 638175"/>
              <a:gd name="connsiteY9" fmla="*/ 7144 h 590550"/>
              <a:gd name="connsiteX10" fmla="*/ 7144 w 638175"/>
              <a:gd name="connsiteY10" fmla="*/ 65627 h 590550"/>
              <a:gd name="connsiteX11" fmla="*/ 26670 w 638175"/>
              <a:gd name="connsiteY11" fmla="*/ 65627 h 590550"/>
              <a:gd name="connsiteX12" fmla="*/ 26670 w 638175"/>
              <a:gd name="connsiteY12" fmla="*/ 260699 h 590550"/>
              <a:gd name="connsiteX13" fmla="*/ 230505 w 638175"/>
              <a:gd name="connsiteY13" fmla="*/ 464534 h 590550"/>
              <a:gd name="connsiteX14" fmla="*/ 431673 w 638175"/>
              <a:gd name="connsiteY14" fmla="*/ 464534 h 590550"/>
              <a:gd name="connsiteX15" fmla="*/ 557117 w 638175"/>
              <a:gd name="connsiteY15" fmla="*/ 589693 h 590550"/>
              <a:gd name="connsiteX0" fmla="*/ 549973 w 628269"/>
              <a:gd name="connsiteY0" fmla="*/ 524066 h 524066"/>
              <a:gd name="connsiteX1" fmla="*/ 628269 w 628269"/>
              <a:gd name="connsiteY1" fmla="*/ 524066 h 524066"/>
              <a:gd name="connsiteX2" fmla="*/ 424434 w 628269"/>
              <a:gd name="connsiteY2" fmla="*/ 321088 h 524066"/>
              <a:gd name="connsiteX3" fmla="*/ 223266 w 628269"/>
              <a:gd name="connsiteY3" fmla="*/ 321088 h 524066"/>
              <a:gd name="connsiteX4" fmla="*/ 97726 w 628269"/>
              <a:gd name="connsiteY4" fmla="*/ 195072 h 524066"/>
              <a:gd name="connsiteX5" fmla="*/ 97726 w 628269"/>
              <a:gd name="connsiteY5" fmla="*/ 40101 h 524066"/>
              <a:gd name="connsiteX6" fmla="*/ 97726 w 628269"/>
              <a:gd name="connsiteY6" fmla="*/ 40101 h 524066"/>
              <a:gd name="connsiteX7" fmla="*/ 97726 w 628269"/>
              <a:gd name="connsiteY7" fmla="*/ 0 h 524066"/>
              <a:gd name="connsiteX8" fmla="*/ 117348 w 628269"/>
              <a:gd name="connsiteY8" fmla="*/ 0 h 524066"/>
              <a:gd name="connsiteX9" fmla="*/ 0 w 628269"/>
              <a:gd name="connsiteY9" fmla="*/ 0 h 524066"/>
              <a:gd name="connsiteX10" fmla="*/ 19526 w 628269"/>
              <a:gd name="connsiteY10" fmla="*/ 0 h 524066"/>
              <a:gd name="connsiteX11" fmla="*/ 19526 w 628269"/>
              <a:gd name="connsiteY11" fmla="*/ 195072 h 524066"/>
              <a:gd name="connsiteX12" fmla="*/ 223361 w 628269"/>
              <a:gd name="connsiteY12" fmla="*/ 398907 h 524066"/>
              <a:gd name="connsiteX13" fmla="*/ 424529 w 628269"/>
              <a:gd name="connsiteY13" fmla="*/ 398907 h 524066"/>
              <a:gd name="connsiteX14" fmla="*/ 549973 w 628269"/>
              <a:gd name="connsiteY14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97822 w 608743"/>
              <a:gd name="connsiteY8" fmla="*/ 0 h 524066"/>
              <a:gd name="connsiteX9" fmla="*/ 0 w 608743"/>
              <a:gd name="connsiteY9" fmla="*/ 0 h 524066"/>
              <a:gd name="connsiteX10" fmla="*/ 0 w 608743"/>
              <a:gd name="connsiteY10" fmla="*/ 195072 h 524066"/>
              <a:gd name="connsiteX11" fmla="*/ 203835 w 608743"/>
              <a:gd name="connsiteY11" fmla="*/ 398907 h 524066"/>
              <a:gd name="connsiteX12" fmla="*/ 405003 w 608743"/>
              <a:gd name="connsiteY12" fmla="*/ 398907 h 524066"/>
              <a:gd name="connsiteX13" fmla="*/ 530447 w 608743"/>
              <a:gd name="connsiteY13" fmla="*/ 524066 h 524066"/>
              <a:gd name="connsiteX0" fmla="*/ 530447 w 608743"/>
              <a:gd name="connsiteY0" fmla="*/ 524066 h 524066"/>
              <a:gd name="connsiteX1" fmla="*/ 608743 w 608743"/>
              <a:gd name="connsiteY1" fmla="*/ 524066 h 524066"/>
              <a:gd name="connsiteX2" fmla="*/ 404908 w 608743"/>
              <a:gd name="connsiteY2" fmla="*/ 321088 h 524066"/>
              <a:gd name="connsiteX3" fmla="*/ 203740 w 608743"/>
              <a:gd name="connsiteY3" fmla="*/ 321088 h 524066"/>
              <a:gd name="connsiteX4" fmla="*/ 78200 w 608743"/>
              <a:gd name="connsiteY4" fmla="*/ 195072 h 524066"/>
              <a:gd name="connsiteX5" fmla="*/ 78200 w 608743"/>
              <a:gd name="connsiteY5" fmla="*/ 40101 h 524066"/>
              <a:gd name="connsiteX6" fmla="*/ 78200 w 608743"/>
              <a:gd name="connsiteY6" fmla="*/ 40101 h 524066"/>
              <a:gd name="connsiteX7" fmla="*/ 78200 w 608743"/>
              <a:gd name="connsiteY7" fmla="*/ 0 h 524066"/>
              <a:gd name="connsiteX8" fmla="*/ 0 w 608743"/>
              <a:gd name="connsiteY8" fmla="*/ 0 h 524066"/>
              <a:gd name="connsiteX9" fmla="*/ 0 w 608743"/>
              <a:gd name="connsiteY9" fmla="*/ 195072 h 524066"/>
              <a:gd name="connsiteX10" fmla="*/ 203835 w 608743"/>
              <a:gd name="connsiteY10" fmla="*/ 398907 h 524066"/>
              <a:gd name="connsiteX11" fmla="*/ 405003 w 608743"/>
              <a:gd name="connsiteY11" fmla="*/ 398907 h 524066"/>
              <a:gd name="connsiteX12" fmla="*/ 530447 w 608743"/>
              <a:gd name="connsiteY12" fmla="*/ 524066 h 524066"/>
              <a:gd name="connsiteX0" fmla="*/ 530447 w 608743"/>
              <a:gd name="connsiteY0" fmla="*/ 628003 h 628003"/>
              <a:gd name="connsiteX1" fmla="*/ 608743 w 608743"/>
              <a:gd name="connsiteY1" fmla="*/ 628003 h 628003"/>
              <a:gd name="connsiteX2" fmla="*/ 404908 w 608743"/>
              <a:gd name="connsiteY2" fmla="*/ 425025 h 628003"/>
              <a:gd name="connsiteX3" fmla="*/ 203740 w 608743"/>
              <a:gd name="connsiteY3" fmla="*/ 425025 h 628003"/>
              <a:gd name="connsiteX4" fmla="*/ 78200 w 608743"/>
              <a:gd name="connsiteY4" fmla="*/ 299009 h 628003"/>
              <a:gd name="connsiteX5" fmla="*/ 78200 w 608743"/>
              <a:gd name="connsiteY5" fmla="*/ 144038 h 628003"/>
              <a:gd name="connsiteX6" fmla="*/ 78200 w 608743"/>
              <a:gd name="connsiteY6" fmla="*/ 144038 h 628003"/>
              <a:gd name="connsiteX7" fmla="*/ 76550 w 608743"/>
              <a:gd name="connsiteY7" fmla="*/ 0 h 628003"/>
              <a:gd name="connsiteX8" fmla="*/ 0 w 608743"/>
              <a:gd name="connsiteY8" fmla="*/ 103937 h 628003"/>
              <a:gd name="connsiteX9" fmla="*/ 0 w 608743"/>
              <a:gd name="connsiteY9" fmla="*/ 299009 h 628003"/>
              <a:gd name="connsiteX10" fmla="*/ 203835 w 608743"/>
              <a:gd name="connsiteY10" fmla="*/ 502844 h 628003"/>
              <a:gd name="connsiteX11" fmla="*/ 405003 w 608743"/>
              <a:gd name="connsiteY11" fmla="*/ 502844 h 628003"/>
              <a:gd name="connsiteX12" fmla="*/ 530447 w 608743"/>
              <a:gd name="connsiteY12" fmla="*/ 628003 h 62800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0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2952 h 632952"/>
              <a:gd name="connsiteX1" fmla="*/ 608743 w 608743"/>
              <a:gd name="connsiteY1" fmla="*/ 632952 h 632952"/>
              <a:gd name="connsiteX2" fmla="*/ 404908 w 608743"/>
              <a:gd name="connsiteY2" fmla="*/ 429974 h 632952"/>
              <a:gd name="connsiteX3" fmla="*/ 203740 w 608743"/>
              <a:gd name="connsiteY3" fmla="*/ 429974 h 632952"/>
              <a:gd name="connsiteX4" fmla="*/ 78200 w 608743"/>
              <a:gd name="connsiteY4" fmla="*/ 303958 h 632952"/>
              <a:gd name="connsiteX5" fmla="*/ 78200 w 608743"/>
              <a:gd name="connsiteY5" fmla="*/ 148987 h 632952"/>
              <a:gd name="connsiteX6" fmla="*/ 78200 w 608743"/>
              <a:gd name="connsiteY6" fmla="*/ 148987 h 632952"/>
              <a:gd name="connsiteX7" fmla="*/ 76550 w 608743"/>
              <a:gd name="connsiteY7" fmla="*/ 0 h 632952"/>
              <a:gd name="connsiteX8" fmla="*/ 3300 w 608743"/>
              <a:gd name="connsiteY8" fmla="*/ 3299 h 632952"/>
              <a:gd name="connsiteX9" fmla="*/ 0 w 608743"/>
              <a:gd name="connsiteY9" fmla="*/ 303958 h 632952"/>
              <a:gd name="connsiteX10" fmla="*/ 203835 w 608743"/>
              <a:gd name="connsiteY10" fmla="*/ 507793 h 632952"/>
              <a:gd name="connsiteX11" fmla="*/ 405003 w 608743"/>
              <a:gd name="connsiteY11" fmla="*/ 507793 h 632952"/>
              <a:gd name="connsiteX12" fmla="*/ 530447 w 608743"/>
              <a:gd name="connsiteY12" fmla="*/ 632952 h 632952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490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29653 h 629653"/>
              <a:gd name="connsiteX1" fmla="*/ 608743 w 608743"/>
              <a:gd name="connsiteY1" fmla="*/ 629653 h 629653"/>
              <a:gd name="connsiteX2" fmla="*/ 404908 w 608743"/>
              <a:gd name="connsiteY2" fmla="*/ 426675 h 629653"/>
              <a:gd name="connsiteX3" fmla="*/ 203740 w 608743"/>
              <a:gd name="connsiteY3" fmla="*/ 426675 h 629653"/>
              <a:gd name="connsiteX4" fmla="*/ 78200 w 608743"/>
              <a:gd name="connsiteY4" fmla="*/ 300659 h 629653"/>
              <a:gd name="connsiteX5" fmla="*/ 78200 w 608743"/>
              <a:gd name="connsiteY5" fmla="*/ 145688 h 629653"/>
              <a:gd name="connsiteX6" fmla="*/ 78200 w 608743"/>
              <a:gd name="connsiteY6" fmla="*/ 145688 h 629653"/>
              <a:gd name="connsiteX7" fmla="*/ 76550 w 608743"/>
              <a:gd name="connsiteY7" fmla="*/ 1651 h 629653"/>
              <a:gd name="connsiteX8" fmla="*/ 3300 w 608743"/>
              <a:gd name="connsiteY8" fmla="*/ 0 h 629653"/>
              <a:gd name="connsiteX9" fmla="*/ 0 w 608743"/>
              <a:gd name="connsiteY9" fmla="*/ 300659 h 629653"/>
              <a:gd name="connsiteX10" fmla="*/ 203835 w 608743"/>
              <a:gd name="connsiteY10" fmla="*/ 504494 h 629653"/>
              <a:gd name="connsiteX11" fmla="*/ 405003 w 608743"/>
              <a:gd name="connsiteY11" fmla="*/ 504494 h 629653"/>
              <a:gd name="connsiteX12" fmla="*/ 530447 w 608743"/>
              <a:gd name="connsiteY12" fmla="*/ 629653 h 629653"/>
              <a:gd name="connsiteX0" fmla="*/ 530447 w 608743"/>
              <a:gd name="connsiteY0" fmla="*/ 631302 h 631302"/>
              <a:gd name="connsiteX1" fmla="*/ 608743 w 608743"/>
              <a:gd name="connsiteY1" fmla="*/ 631302 h 631302"/>
              <a:gd name="connsiteX2" fmla="*/ 404908 w 608743"/>
              <a:gd name="connsiteY2" fmla="*/ 428324 h 631302"/>
              <a:gd name="connsiteX3" fmla="*/ 203740 w 608743"/>
              <a:gd name="connsiteY3" fmla="*/ 428324 h 631302"/>
              <a:gd name="connsiteX4" fmla="*/ 78200 w 608743"/>
              <a:gd name="connsiteY4" fmla="*/ 302308 h 631302"/>
              <a:gd name="connsiteX5" fmla="*/ 78200 w 608743"/>
              <a:gd name="connsiteY5" fmla="*/ 147337 h 631302"/>
              <a:gd name="connsiteX6" fmla="*/ 78200 w 608743"/>
              <a:gd name="connsiteY6" fmla="*/ 147337 h 631302"/>
              <a:gd name="connsiteX7" fmla="*/ 76550 w 608743"/>
              <a:gd name="connsiteY7" fmla="*/ 0 h 631302"/>
              <a:gd name="connsiteX8" fmla="*/ 3300 w 608743"/>
              <a:gd name="connsiteY8" fmla="*/ 1649 h 631302"/>
              <a:gd name="connsiteX9" fmla="*/ 0 w 608743"/>
              <a:gd name="connsiteY9" fmla="*/ 302308 h 631302"/>
              <a:gd name="connsiteX10" fmla="*/ 203835 w 608743"/>
              <a:gd name="connsiteY10" fmla="*/ 506143 h 631302"/>
              <a:gd name="connsiteX11" fmla="*/ 405003 w 608743"/>
              <a:gd name="connsiteY11" fmla="*/ 506143 h 631302"/>
              <a:gd name="connsiteX12" fmla="*/ 530447 w 608743"/>
              <a:gd name="connsiteY12" fmla="*/ 631302 h 631302"/>
              <a:gd name="connsiteX0" fmla="*/ 530447 w 608743"/>
              <a:gd name="connsiteY0" fmla="*/ 631303 h 631303"/>
              <a:gd name="connsiteX1" fmla="*/ 608743 w 608743"/>
              <a:gd name="connsiteY1" fmla="*/ 631303 h 631303"/>
              <a:gd name="connsiteX2" fmla="*/ 404908 w 608743"/>
              <a:gd name="connsiteY2" fmla="*/ 428325 h 631303"/>
              <a:gd name="connsiteX3" fmla="*/ 203740 w 608743"/>
              <a:gd name="connsiteY3" fmla="*/ 428325 h 631303"/>
              <a:gd name="connsiteX4" fmla="*/ 78200 w 608743"/>
              <a:gd name="connsiteY4" fmla="*/ 302309 h 631303"/>
              <a:gd name="connsiteX5" fmla="*/ 78200 w 608743"/>
              <a:gd name="connsiteY5" fmla="*/ 147338 h 631303"/>
              <a:gd name="connsiteX6" fmla="*/ 78200 w 608743"/>
              <a:gd name="connsiteY6" fmla="*/ 147338 h 631303"/>
              <a:gd name="connsiteX7" fmla="*/ 76550 w 608743"/>
              <a:gd name="connsiteY7" fmla="*/ 1 h 631303"/>
              <a:gd name="connsiteX8" fmla="*/ 3300 w 608743"/>
              <a:gd name="connsiteY8" fmla="*/ 0 h 631303"/>
              <a:gd name="connsiteX9" fmla="*/ 0 w 608743"/>
              <a:gd name="connsiteY9" fmla="*/ 302309 h 631303"/>
              <a:gd name="connsiteX10" fmla="*/ 203835 w 608743"/>
              <a:gd name="connsiteY10" fmla="*/ 506144 h 631303"/>
              <a:gd name="connsiteX11" fmla="*/ 405003 w 608743"/>
              <a:gd name="connsiteY11" fmla="*/ 506144 h 631303"/>
              <a:gd name="connsiteX12" fmla="*/ 530447 w 608743"/>
              <a:gd name="connsiteY12" fmla="*/ 631303 h 63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743" h="631303">
                <a:moveTo>
                  <a:pt x="530447" y="631303"/>
                </a:moveTo>
                <a:lnTo>
                  <a:pt x="608743" y="631303"/>
                </a:lnTo>
                <a:cubicBezTo>
                  <a:pt x="608167" y="519106"/>
                  <a:pt x="517106" y="428428"/>
                  <a:pt x="404908" y="428325"/>
                </a:cubicBezTo>
                <a:lnTo>
                  <a:pt x="203740" y="428325"/>
                </a:lnTo>
                <a:cubicBezTo>
                  <a:pt x="134329" y="428063"/>
                  <a:pt x="78200" y="371720"/>
                  <a:pt x="78200" y="302309"/>
                </a:cubicBezTo>
                <a:lnTo>
                  <a:pt x="78200" y="147338"/>
                </a:lnTo>
                <a:lnTo>
                  <a:pt x="78200" y="147338"/>
                </a:lnTo>
                <a:lnTo>
                  <a:pt x="76550" y="1"/>
                </a:lnTo>
                <a:lnTo>
                  <a:pt x="3300" y="0"/>
                </a:lnTo>
                <a:lnTo>
                  <a:pt x="0" y="302309"/>
                </a:lnTo>
                <a:cubicBezTo>
                  <a:pt x="105" y="414841"/>
                  <a:pt x="91303" y="506039"/>
                  <a:pt x="203835" y="506144"/>
                </a:cubicBezTo>
                <a:lnTo>
                  <a:pt x="405003" y="506144"/>
                </a:lnTo>
                <a:cubicBezTo>
                  <a:pt x="474086" y="506352"/>
                  <a:pt x="530082" y="562220"/>
                  <a:pt x="530447" y="63130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A9760A6-BE26-4765-B323-07F972A0B4A6}"/>
              </a:ext>
            </a:extLst>
          </p:cNvPr>
          <p:cNvSpPr/>
          <p:nvPr userDrawn="1"/>
        </p:nvSpPr>
        <p:spPr>
          <a:xfrm flipH="1" flipV="1">
            <a:off x="349323" y="1625756"/>
            <a:ext cx="1554346" cy="848784"/>
          </a:xfrm>
          <a:custGeom>
            <a:avLst/>
            <a:gdLst>
              <a:gd name="connsiteX0" fmla="*/ 1458111 w 1554346"/>
              <a:gd name="connsiteY0" fmla="*/ 848784 h 848784"/>
              <a:gd name="connsiteX1" fmla="*/ 1361875 w 1554346"/>
              <a:gd name="connsiteY1" fmla="*/ 752548 h 848784"/>
              <a:gd name="connsiteX2" fmla="*/ 1394046 w 1554346"/>
              <a:gd name="connsiteY2" fmla="*/ 752548 h 848784"/>
              <a:gd name="connsiteX3" fmla="*/ 1394046 w 1554346"/>
              <a:gd name="connsiteY3" fmla="*/ 685046 h 848784"/>
              <a:gd name="connsiteX4" fmla="*/ 1394046 w 1554346"/>
              <a:gd name="connsiteY4" fmla="*/ 563926 h 848784"/>
              <a:gd name="connsiteX5" fmla="*/ 1187826 w 1554346"/>
              <a:gd name="connsiteY5" fmla="*/ 356744 h 848784"/>
              <a:gd name="connsiteX6" fmla="*/ 335451 w 1554346"/>
              <a:gd name="connsiteY6" fmla="*/ 356744 h 848784"/>
              <a:gd name="connsiteX7" fmla="*/ 0 w 1554346"/>
              <a:gd name="connsiteY7" fmla="*/ 21293 h 848784"/>
              <a:gd name="connsiteX8" fmla="*/ 0 w 1554346"/>
              <a:gd name="connsiteY8" fmla="*/ 0 h 848784"/>
              <a:gd name="connsiteX9" fmla="*/ 128131 w 1554346"/>
              <a:gd name="connsiteY9" fmla="*/ 0 h 848784"/>
              <a:gd name="connsiteX10" fmla="*/ 128131 w 1554346"/>
              <a:gd name="connsiteY10" fmla="*/ 21705 h 848784"/>
              <a:gd name="connsiteX11" fmla="*/ 334351 w 1554346"/>
              <a:gd name="connsiteY11" fmla="*/ 228887 h 848784"/>
              <a:gd name="connsiteX12" fmla="*/ 1186726 w 1554346"/>
              <a:gd name="connsiteY12" fmla="*/ 228887 h 848784"/>
              <a:gd name="connsiteX13" fmla="*/ 1522177 w 1554346"/>
              <a:gd name="connsiteY13" fmla="*/ 564337 h 848784"/>
              <a:gd name="connsiteX14" fmla="*/ 1522177 w 1554346"/>
              <a:gd name="connsiteY14" fmla="*/ 685458 h 848784"/>
              <a:gd name="connsiteX15" fmla="*/ 1522177 w 1554346"/>
              <a:gd name="connsiteY15" fmla="*/ 752548 h 848784"/>
              <a:gd name="connsiteX16" fmla="*/ 1554346 w 1554346"/>
              <a:gd name="connsiteY16" fmla="*/ 752548 h 8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4346" h="848784">
                <a:moveTo>
                  <a:pt x="1458111" y="848784"/>
                </a:moveTo>
                <a:lnTo>
                  <a:pt x="1361875" y="752548"/>
                </a:lnTo>
                <a:lnTo>
                  <a:pt x="1394046" y="752548"/>
                </a:lnTo>
                <a:lnTo>
                  <a:pt x="1394046" y="685046"/>
                </a:lnTo>
                <a:lnTo>
                  <a:pt x="1394046" y="563926"/>
                </a:lnTo>
                <a:cubicBezTo>
                  <a:pt x="1393972" y="449908"/>
                  <a:pt x="1301841" y="357348"/>
                  <a:pt x="1187826" y="356744"/>
                </a:cubicBezTo>
                <a:lnTo>
                  <a:pt x="335451" y="356744"/>
                </a:lnTo>
                <a:cubicBezTo>
                  <a:pt x="150249" y="356592"/>
                  <a:pt x="152" y="206494"/>
                  <a:pt x="0" y="21293"/>
                </a:cubicBezTo>
                <a:lnTo>
                  <a:pt x="0" y="0"/>
                </a:lnTo>
                <a:lnTo>
                  <a:pt x="128131" y="0"/>
                </a:lnTo>
                <a:lnTo>
                  <a:pt x="128131" y="21705"/>
                </a:lnTo>
                <a:cubicBezTo>
                  <a:pt x="128280" y="135692"/>
                  <a:pt x="220366" y="228207"/>
                  <a:pt x="334351" y="228887"/>
                </a:cubicBezTo>
                <a:lnTo>
                  <a:pt x="1186726" y="228887"/>
                </a:lnTo>
                <a:cubicBezTo>
                  <a:pt x="1371896" y="229115"/>
                  <a:pt x="1521949" y="379168"/>
                  <a:pt x="1522177" y="564337"/>
                </a:cubicBezTo>
                <a:lnTo>
                  <a:pt x="1522177" y="685458"/>
                </a:lnTo>
                <a:lnTo>
                  <a:pt x="1522177" y="752548"/>
                </a:lnTo>
                <a:lnTo>
                  <a:pt x="1554346" y="75254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224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436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4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7466F68F-632F-4B72-8FFE-D6FDEA916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149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7466F68F-632F-4B72-8FFE-D6FDEA916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92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8FF2E54-3409-4533-AD35-2300C865E8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A9289587-43D9-4F2F-B61D-8BF4B8A6C4B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139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9030EDC-5199-44DF-B539-E550E9713269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DCEC90A0-3601-4B7A-9B41-7CC5720CF2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26CD5378-5F08-4FB9-B3F7-ECF48E0AA1E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542432-5EB9-4116-8D00-F15D51B72B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03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6F3EEEE7-4CC9-4AF5-99F2-5B46C80342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AED148F9-351F-4828-BB3E-7CBC9D0D9E3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705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74DE60DE-779C-4484-9857-AC20A9F929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F023C2C-C6E5-4191-A833-3E832293EEB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2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7D177E5-A5A6-492C-A4A5-EEE33AE7C449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44" name="Content Placeholder 17">
            <a:extLst>
              <a:ext uri="{FF2B5EF4-FFF2-40B4-BE49-F238E27FC236}">
                <a16:creationId xmlns:a16="http://schemas.microsoft.com/office/drawing/2014/main" id="{7EA288D9-34CF-442E-B3B7-71E697494E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C0957AC9-E511-4D59-9332-4139B0F3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7965EBA-9E82-4C88-9FDA-6AA83CFA40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269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9332B22-F4CA-4F16-BE40-CD755A8357D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bg2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B2B22126-CA2F-4C1C-8497-84DBDDEC4E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C6CA69-A545-4041-8881-DB47FB00A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3B54234-B2ED-48F0-B5F3-3FE48D2B46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026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502C570-9134-4137-A0C1-8B1FB513C3B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2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D673718E-900A-4835-AAC6-5C2DC24831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F5DF9C-336C-4E7E-8F74-69BD2D67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B7B446-9B46-409B-83FA-E912114A0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382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76C4981-CC1F-4903-9111-9030A16872B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6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C8C010B-F1EB-471E-9EDD-449EF00659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C1459D-6E93-4D3B-A58D-76D1DFDC7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84FC3E2-86D3-4231-ABC1-B9A30ADDE1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40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831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270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097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375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3640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accent5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accent5">
              <a:lumMod val="50000"/>
              <a:alpha val="58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230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accent2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accent2">
              <a:lumMod val="50000"/>
              <a:alpha val="58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1869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accent6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accent6">
              <a:lumMod val="50000"/>
              <a:alpha val="58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089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553CF174-B3CB-4BA5-92AF-7BE4DB5662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707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517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D7DA2732-1839-49B2-BECA-BA34899D3D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889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62B37597-8F3E-45F0-AE40-44F344D160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114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E946C65-60AA-44D0-A250-01455E648453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004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06DAFEF-026C-418E-A726-720BEA62E2AE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07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97357AC-D8D5-49DE-83DC-32051A6B8755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46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583285B-7D90-4808-80CF-2E4A4095AA3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219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5A5DF3-4C8C-438E-A85C-7F7A356B3877}"/>
              </a:ext>
            </a:extLst>
          </p:cNvPr>
          <p:cNvSpPr/>
          <p:nvPr/>
        </p:nvSpPr>
        <p:spPr>
          <a:xfrm>
            <a:off x="1327234" y="3692620"/>
            <a:ext cx="1250925" cy="1450880"/>
          </a:xfrm>
          <a:custGeom>
            <a:avLst/>
            <a:gdLst>
              <a:gd name="connsiteX0" fmla="*/ 1160227 w 1250925"/>
              <a:gd name="connsiteY0" fmla="*/ 0 h 1450880"/>
              <a:gd name="connsiteX1" fmla="*/ 1250925 w 1250925"/>
              <a:gd name="connsiteY1" fmla="*/ 91877 h 1450880"/>
              <a:gd name="connsiteX2" fmla="*/ 1160227 w 1250925"/>
              <a:gd name="connsiteY2" fmla="*/ 181396 h 1450880"/>
              <a:gd name="connsiteX3" fmla="*/ 1160227 w 1250925"/>
              <a:gd name="connsiteY3" fmla="*/ 150771 h 1450880"/>
              <a:gd name="connsiteX4" fmla="*/ 1091910 w 1250925"/>
              <a:gd name="connsiteY4" fmla="*/ 150771 h 1450880"/>
              <a:gd name="connsiteX5" fmla="*/ 886956 w 1250925"/>
              <a:gd name="connsiteY5" fmla="*/ 150771 h 1450880"/>
              <a:gd name="connsiteX6" fmla="*/ 691425 w 1250925"/>
              <a:gd name="connsiteY6" fmla="*/ 346301 h 1450880"/>
              <a:gd name="connsiteX7" fmla="*/ 691425 w 1250925"/>
              <a:gd name="connsiteY7" fmla="*/ 659622 h 1450880"/>
              <a:gd name="connsiteX8" fmla="*/ 374570 w 1250925"/>
              <a:gd name="connsiteY8" fmla="*/ 976476 h 1450880"/>
              <a:gd name="connsiteX9" fmla="*/ 349835 w 1250925"/>
              <a:gd name="connsiteY9" fmla="*/ 976476 h 1450880"/>
              <a:gd name="connsiteX10" fmla="*/ 312142 w 1250925"/>
              <a:gd name="connsiteY10" fmla="*/ 976476 h 1450880"/>
              <a:gd name="connsiteX11" fmla="*/ 121323 w 1250925"/>
              <a:gd name="connsiteY11" fmla="*/ 1172007 h 1450880"/>
              <a:gd name="connsiteX12" fmla="*/ 121323 w 1250925"/>
              <a:gd name="connsiteY12" fmla="*/ 1450880 h 1450880"/>
              <a:gd name="connsiteX13" fmla="*/ 0 w 1250925"/>
              <a:gd name="connsiteY13" fmla="*/ 1450880 h 1450880"/>
              <a:gd name="connsiteX14" fmla="*/ 0 w 1250925"/>
              <a:gd name="connsiteY14" fmla="*/ 1173185 h 1450880"/>
              <a:gd name="connsiteX15" fmla="*/ 312142 w 1250925"/>
              <a:gd name="connsiteY15" fmla="*/ 856330 h 1450880"/>
              <a:gd name="connsiteX16" fmla="*/ 336878 w 1250925"/>
              <a:gd name="connsiteY16" fmla="*/ 856330 h 1450880"/>
              <a:gd name="connsiteX17" fmla="*/ 374570 w 1250925"/>
              <a:gd name="connsiteY17" fmla="*/ 856330 h 1450880"/>
              <a:gd name="connsiteX18" fmla="*/ 570102 w 1250925"/>
              <a:gd name="connsiteY18" fmla="*/ 660800 h 1450880"/>
              <a:gd name="connsiteX19" fmla="*/ 570102 w 1250925"/>
              <a:gd name="connsiteY19" fmla="*/ 347479 h 1450880"/>
              <a:gd name="connsiteX20" fmla="*/ 886956 w 1250925"/>
              <a:gd name="connsiteY20" fmla="*/ 30625 h 1450880"/>
              <a:gd name="connsiteX21" fmla="*/ 1038904 w 1250925"/>
              <a:gd name="connsiteY21" fmla="*/ 30625 h 1450880"/>
              <a:gd name="connsiteX22" fmla="*/ 1160227 w 1250925"/>
              <a:gd name="connsiteY22" fmla="*/ 30625 h 145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50925" h="1450880">
                <a:moveTo>
                  <a:pt x="1160227" y="0"/>
                </a:moveTo>
                <a:lnTo>
                  <a:pt x="1250925" y="91877"/>
                </a:lnTo>
                <a:lnTo>
                  <a:pt x="1160227" y="181396"/>
                </a:lnTo>
                <a:lnTo>
                  <a:pt x="1160227" y="150771"/>
                </a:lnTo>
                <a:lnTo>
                  <a:pt x="1091910" y="150771"/>
                </a:lnTo>
                <a:lnTo>
                  <a:pt x="886956" y="150771"/>
                </a:lnTo>
                <a:cubicBezTo>
                  <a:pt x="779767" y="150771"/>
                  <a:pt x="691425" y="237935"/>
                  <a:pt x="691425" y="346301"/>
                </a:cubicBezTo>
                <a:lnTo>
                  <a:pt x="691425" y="659622"/>
                </a:lnTo>
                <a:cubicBezTo>
                  <a:pt x="691425" y="833950"/>
                  <a:pt x="550077" y="976476"/>
                  <a:pt x="374570" y="976476"/>
                </a:cubicBezTo>
                <a:lnTo>
                  <a:pt x="349835" y="976476"/>
                </a:lnTo>
                <a:lnTo>
                  <a:pt x="312142" y="976476"/>
                </a:lnTo>
                <a:cubicBezTo>
                  <a:pt x="204954" y="976476"/>
                  <a:pt x="121323" y="1063641"/>
                  <a:pt x="121323" y="1172007"/>
                </a:cubicBezTo>
                <a:lnTo>
                  <a:pt x="121323" y="1450880"/>
                </a:lnTo>
                <a:lnTo>
                  <a:pt x="0" y="1450880"/>
                </a:lnTo>
                <a:lnTo>
                  <a:pt x="0" y="1173185"/>
                </a:lnTo>
                <a:cubicBezTo>
                  <a:pt x="0" y="998857"/>
                  <a:pt x="136636" y="856330"/>
                  <a:pt x="312142" y="856330"/>
                </a:cubicBezTo>
                <a:lnTo>
                  <a:pt x="336878" y="856330"/>
                </a:lnTo>
                <a:lnTo>
                  <a:pt x="374570" y="856330"/>
                </a:lnTo>
                <a:cubicBezTo>
                  <a:pt x="481760" y="856330"/>
                  <a:pt x="570102" y="769166"/>
                  <a:pt x="570102" y="660800"/>
                </a:cubicBezTo>
                <a:lnTo>
                  <a:pt x="570102" y="347479"/>
                </a:lnTo>
                <a:cubicBezTo>
                  <a:pt x="570102" y="173151"/>
                  <a:pt x="711449" y="30625"/>
                  <a:pt x="886956" y="30625"/>
                </a:cubicBezTo>
                <a:lnTo>
                  <a:pt x="1038904" y="30625"/>
                </a:lnTo>
                <a:lnTo>
                  <a:pt x="1160227" y="30625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504665B-2275-47D4-891E-A63CD8AB6221}"/>
              </a:ext>
            </a:extLst>
          </p:cNvPr>
          <p:cNvSpPr/>
          <p:nvPr/>
        </p:nvSpPr>
        <p:spPr>
          <a:xfrm>
            <a:off x="275835" y="4084797"/>
            <a:ext cx="4296166" cy="227334"/>
          </a:xfrm>
          <a:custGeom>
            <a:avLst/>
            <a:gdLst>
              <a:gd name="connsiteX0" fmla="*/ 122314 w 4647067"/>
              <a:gd name="connsiteY0" fmla="*/ 0 h 245902"/>
              <a:gd name="connsiteX1" fmla="*/ 122314 w 4647067"/>
              <a:gd name="connsiteY1" fmla="*/ 40771 h 245902"/>
              <a:gd name="connsiteX2" fmla="*/ 205131 w 4647067"/>
              <a:gd name="connsiteY2" fmla="*/ 40771 h 245902"/>
              <a:gd name="connsiteX3" fmla="*/ 4647067 w 4647067"/>
              <a:gd name="connsiteY3" fmla="*/ 40771 h 245902"/>
              <a:gd name="connsiteX4" fmla="*/ 4647067 w 4647067"/>
              <a:gd name="connsiteY4" fmla="*/ 205131 h 245902"/>
              <a:gd name="connsiteX5" fmla="*/ 286673 w 4647067"/>
              <a:gd name="connsiteY5" fmla="*/ 205131 h 245902"/>
              <a:gd name="connsiteX6" fmla="*/ 122314 w 4647067"/>
              <a:gd name="connsiteY6" fmla="*/ 205131 h 245902"/>
              <a:gd name="connsiteX7" fmla="*/ 122314 w 4647067"/>
              <a:gd name="connsiteY7" fmla="*/ 245902 h 245902"/>
              <a:gd name="connsiteX8" fmla="*/ 0 w 4647067"/>
              <a:gd name="connsiteY8" fmla="*/ 122313 h 24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7067" h="245902">
                <a:moveTo>
                  <a:pt x="122314" y="0"/>
                </a:moveTo>
                <a:lnTo>
                  <a:pt x="122314" y="40771"/>
                </a:lnTo>
                <a:lnTo>
                  <a:pt x="205131" y="40771"/>
                </a:lnTo>
                <a:lnTo>
                  <a:pt x="4647067" y="40771"/>
                </a:lnTo>
                <a:lnTo>
                  <a:pt x="4647067" y="205131"/>
                </a:lnTo>
                <a:lnTo>
                  <a:pt x="286673" y="205131"/>
                </a:lnTo>
                <a:lnTo>
                  <a:pt x="122314" y="205131"/>
                </a:lnTo>
                <a:lnTo>
                  <a:pt x="122314" y="245902"/>
                </a:lnTo>
                <a:lnTo>
                  <a:pt x="0" y="122313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>
              <a:solidFill>
                <a:schemeClr val="lt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062920-0159-4DE5-A9C3-348BC8A6608F}"/>
              </a:ext>
            </a:extLst>
          </p:cNvPr>
          <p:cNvSpPr/>
          <p:nvPr/>
        </p:nvSpPr>
        <p:spPr>
          <a:xfrm>
            <a:off x="4179381" y="1091565"/>
            <a:ext cx="392620" cy="742534"/>
          </a:xfrm>
          <a:custGeom>
            <a:avLst/>
            <a:gdLst>
              <a:gd name="connsiteX0" fmla="*/ 127410 w 424688"/>
              <a:gd name="connsiteY0" fmla="*/ 0 h 803183"/>
              <a:gd name="connsiteX1" fmla="*/ 254820 w 424688"/>
              <a:gd name="connsiteY1" fmla="*/ 126135 h 803183"/>
              <a:gd name="connsiteX2" fmla="*/ 212775 w 424688"/>
              <a:gd name="connsiteY2" fmla="*/ 126135 h 803183"/>
              <a:gd name="connsiteX3" fmla="*/ 212775 w 424688"/>
              <a:gd name="connsiteY3" fmla="*/ 221693 h 803183"/>
              <a:gd name="connsiteX4" fmla="*/ 212775 w 424688"/>
              <a:gd name="connsiteY4" fmla="*/ 368216 h 803183"/>
              <a:gd name="connsiteX5" fmla="*/ 378866 w 424688"/>
              <a:gd name="connsiteY5" fmla="*/ 618159 h 803183"/>
              <a:gd name="connsiteX6" fmla="*/ 424688 w 424688"/>
              <a:gd name="connsiteY6" fmla="*/ 627489 h 803183"/>
              <a:gd name="connsiteX7" fmla="*/ 424688 w 424688"/>
              <a:gd name="connsiteY7" fmla="*/ 803183 h 803183"/>
              <a:gd name="connsiteX8" fmla="*/ 394074 w 424688"/>
              <a:gd name="connsiteY8" fmla="*/ 800094 h 803183"/>
              <a:gd name="connsiteX9" fmla="*/ 42045 w 424688"/>
              <a:gd name="connsiteY9" fmla="*/ 368216 h 803183"/>
              <a:gd name="connsiteX10" fmla="*/ 42045 w 424688"/>
              <a:gd name="connsiteY10" fmla="*/ 150343 h 803183"/>
              <a:gd name="connsiteX11" fmla="*/ 42045 w 424688"/>
              <a:gd name="connsiteY11" fmla="*/ 126135 h 803183"/>
              <a:gd name="connsiteX12" fmla="*/ 0 w 424688"/>
              <a:gd name="connsiteY12" fmla="*/ 126135 h 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4688" h="803183">
                <a:moveTo>
                  <a:pt x="127410" y="0"/>
                </a:moveTo>
                <a:lnTo>
                  <a:pt x="254820" y="126135"/>
                </a:lnTo>
                <a:lnTo>
                  <a:pt x="212775" y="126135"/>
                </a:lnTo>
                <a:lnTo>
                  <a:pt x="212775" y="221693"/>
                </a:lnTo>
                <a:lnTo>
                  <a:pt x="212775" y="368216"/>
                </a:lnTo>
                <a:cubicBezTo>
                  <a:pt x="212775" y="480018"/>
                  <a:pt x="281577" y="576770"/>
                  <a:pt x="378866" y="618159"/>
                </a:cubicBezTo>
                <a:lnTo>
                  <a:pt x="424688" y="627489"/>
                </a:lnTo>
                <a:lnTo>
                  <a:pt x="424688" y="803183"/>
                </a:lnTo>
                <a:lnTo>
                  <a:pt x="394074" y="800094"/>
                </a:lnTo>
                <a:cubicBezTo>
                  <a:pt x="193245" y="758967"/>
                  <a:pt x="42045" y="581150"/>
                  <a:pt x="42045" y="368216"/>
                </a:cubicBezTo>
                <a:lnTo>
                  <a:pt x="42045" y="150343"/>
                </a:lnTo>
                <a:lnTo>
                  <a:pt x="42045" y="126135"/>
                </a:lnTo>
                <a:lnTo>
                  <a:pt x="0" y="126135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DC7609B-93E9-4F18-A1AB-3B880EB4E6FC}"/>
              </a:ext>
            </a:extLst>
          </p:cNvPr>
          <p:cNvSpPr/>
          <p:nvPr/>
        </p:nvSpPr>
        <p:spPr>
          <a:xfrm flipH="1">
            <a:off x="0" y="98637"/>
            <a:ext cx="1600200" cy="1780355"/>
          </a:xfrm>
          <a:custGeom>
            <a:avLst/>
            <a:gdLst>
              <a:gd name="connsiteX0" fmla="*/ 1743089 w 1884319"/>
              <a:gd name="connsiteY0" fmla="*/ 1690678 h 2096461"/>
              <a:gd name="connsiteX1" fmla="*/ 1743089 w 1884319"/>
              <a:gd name="connsiteY1" fmla="*/ 1600829 h 2096461"/>
              <a:gd name="connsiteX2" fmla="*/ 1743089 w 1884319"/>
              <a:gd name="connsiteY2" fmla="*/ 1600829 h 2096461"/>
              <a:gd name="connsiteX3" fmla="*/ 1743089 w 1884319"/>
              <a:gd name="connsiteY3" fmla="*/ 470238 h 2096461"/>
              <a:gd name="connsiteX4" fmla="*/ 1325045 w 1884319"/>
              <a:gd name="connsiteY4" fmla="*/ 52193 h 2096461"/>
              <a:gd name="connsiteX5" fmla="*/ 291789 w 1884319"/>
              <a:gd name="connsiteY5" fmla="*/ 52193 h 2096461"/>
              <a:gd name="connsiteX6" fmla="*/ 291789 w 1884319"/>
              <a:gd name="connsiteY6" fmla="*/ 52193 h 2096461"/>
              <a:gd name="connsiteX7" fmla="*/ 132058 w 1884319"/>
              <a:gd name="connsiteY7" fmla="*/ 52193 h 2096461"/>
              <a:gd name="connsiteX8" fmla="*/ 132058 w 1884319"/>
              <a:gd name="connsiteY8" fmla="*/ 12261 h 2096461"/>
              <a:gd name="connsiteX9" fmla="*/ 12261 w 1884319"/>
              <a:gd name="connsiteY9" fmla="*/ 132059 h 2096461"/>
              <a:gd name="connsiteX10" fmla="*/ 132058 w 1884319"/>
              <a:gd name="connsiteY10" fmla="*/ 251856 h 2096461"/>
              <a:gd name="connsiteX11" fmla="*/ 132058 w 1884319"/>
              <a:gd name="connsiteY11" fmla="*/ 211924 h 2096461"/>
              <a:gd name="connsiteX12" fmla="*/ 206932 w 1884319"/>
              <a:gd name="connsiteY12" fmla="*/ 211924 h 2096461"/>
              <a:gd name="connsiteX13" fmla="*/ 206932 w 1884319"/>
              <a:gd name="connsiteY13" fmla="*/ 211924 h 2096461"/>
              <a:gd name="connsiteX14" fmla="*/ 1325045 w 1884319"/>
              <a:gd name="connsiteY14" fmla="*/ 211924 h 2096461"/>
              <a:gd name="connsiteX15" fmla="*/ 1582111 w 1884319"/>
              <a:gd name="connsiteY15" fmla="*/ 468990 h 2096461"/>
              <a:gd name="connsiteX16" fmla="*/ 1582111 w 1884319"/>
              <a:gd name="connsiteY16" fmla="*/ 1689430 h 2096461"/>
              <a:gd name="connsiteX17" fmla="*/ 1881605 w 1884319"/>
              <a:gd name="connsiteY17" fmla="*/ 2090003 h 2096461"/>
              <a:gd name="connsiteX18" fmla="*/ 1881605 w 1884319"/>
              <a:gd name="connsiteY18" fmla="*/ 1917794 h 2096461"/>
              <a:gd name="connsiteX19" fmla="*/ 1743089 w 1884319"/>
              <a:gd name="connsiteY19" fmla="*/ 1690678 h 209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84319" h="2096461">
                <a:moveTo>
                  <a:pt x="1743089" y="1690678"/>
                </a:moveTo>
                <a:lnTo>
                  <a:pt x="1743089" y="1600829"/>
                </a:lnTo>
                <a:lnTo>
                  <a:pt x="1743089" y="1600829"/>
                </a:lnTo>
                <a:lnTo>
                  <a:pt x="1743089" y="470238"/>
                </a:lnTo>
                <a:cubicBezTo>
                  <a:pt x="1743089" y="239377"/>
                  <a:pt x="1555905" y="52193"/>
                  <a:pt x="1325045" y="52193"/>
                </a:cubicBezTo>
                <a:lnTo>
                  <a:pt x="291789" y="52193"/>
                </a:lnTo>
                <a:lnTo>
                  <a:pt x="291789" y="52193"/>
                </a:lnTo>
                <a:lnTo>
                  <a:pt x="132058" y="52193"/>
                </a:lnTo>
                <a:lnTo>
                  <a:pt x="132058" y="12261"/>
                </a:lnTo>
                <a:lnTo>
                  <a:pt x="12261" y="132059"/>
                </a:lnTo>
                <a:lnTo>
                  <a:pt x="132058" y="251856"/>
                </a:lnTo>
                <a:lnTo>
                  <a:pt x="132058" y="211924"/>
                </a:lnTo>
                <a:lnTo>
                  <a:pt x="206932" y="211924"/>
                </a:lnTo>
                <a:lnTo>
                  <a:pt x="206932" y="211924"/>
                </a:lnTo>
                <a:lnTo>
                  <a:pt x="1325045" y="211924"/>
                </a:lnTo>
                <a:cubicBezTo>
                  <a:pt x="1467305" y="211924"/>
                  <a:pt x="1582111" y="327978"/>
                  <a:pt x="1582111" y="468990"/>
                </a:cubicBezTo>
                <a:lnTo>
                  <a:pt x="1582111" y="1689430"/>
                </a:lnTo>
                <a:cubicBezTo>
                  <a:pt x="1582111" y="1879110"/>
                  <a:pt x="1708148" y="2038840"/>
                  <a:pt x="1881605" y="2090003"/>
                </a:cubicBezTo>
                <a:lnTo>
                  <a:pt x="1881605" y="1917794"/>
                </a:lnTo>
                <a:cubicBezTo>
                  <a:pt x="1800492" y="1875366"/>
                  <a:pt x="1743089" y="1789261"/>
                  <a:pt x="1743089" y="1690678"/>
                </a:cubicBez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9FEB5-CAC4-46CB-8343-8ED780923E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AE3B326-012B-490C-9AF2-1CE43DE77F68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E2B8E-A6C6-434E-BC49-84B1E380E620}"/>
              </a:ext>
            </a:extLst>
          </p:cNvPr>
          <p:cNvSpPr txBox="1"/>
          <p:nvPr userDrawn="1"/>
        </p:nvSpPr>
        <p:spPr>
          <a:xfrm>
            <a:off x="264497" y="1214754"/>
            <a:ext cx="4091480" cy="309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Website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Twitter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YouTube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www.youtube.com/user/etfeuropa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linkedin.com/company/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european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-training-foundation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info@etf.europa.eu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4B247BE0-80D1-4C8D-A21F-1D72428C4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126" y="161925"/>
            <a:ext cx="3814256" cy="8256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03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0232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/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6EE96CE8-D71A-4C1A-BF0F-B735F7620C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84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1620">
          <p15:clr>
            <a:srgbClr val="FBAE40"/>
          </p15:clr>
        </p15:guide>
        <p15:guide id="2" orient="horz" pos="303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D643DC6-AEF8-4942-9814-79DA09FA226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D585CC-9EC9-4C91-9B29-91B922D541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9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77E984-B9D8-47C4-885E-5A03AD8D6E9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241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934328-A1D6-4340-BB56-45ED2E6ED33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408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0FCC37C-C892-4B6C-912F-EB9D2187D1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0368" y="358775"/>
            <a:ext cx="809325" cy="823042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B486A1A-282D-474C-8CA8-FD287F16DBA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B036F3-CD04-47FE-AC72-B238B3F94E0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464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74BB9151-3A92-4165-9877-700659CF55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C63A8DB4-E7D7-4123-B897-B588624A91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7A339D15-BFB3-46F0-86EC-BFCB60BC4E6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144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279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00AE0BCE-F984-49D5-9977-7F5A309FA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A800D9AF-D17D-4B0F-8060-7AFC09B2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id="{076C0184-30A4-4C31-90B8-63927F8F81BC}"/>
              </a:ext>
            </a:extLst>
          </p:cNvPr>
          <p:cNvSpPr/>
          <p:nvPr/>
        </p:nvSpPr>
        <p:spPr>
          <a:xfrm>
            <a:off x="-31505" y="2425945"/>
            <a:ext cx="4045681" cy="1526215"/>
          </a:xfrm>
          <a:custGeom>
            <a:avLst/>
            <a:gdLst>
              <a:gd name="connsiteX0" fmla="*/ 18169 w 4045680"/>
              <a:gd name="connsiteY0" fmla="*/ 18169 h 1526214"/>
              <a:gd name="connsiteX1" fmla="*/ 508012 w 4045680"/>
              <a:gd name="connsiteY1" fmla="*/ 508011 h 1526214"/>
              <a:gd name="connsiteX2" fmla="*/ 508012 w 4045680"/>
              <a:gd name="connsiteY2" fmla="*/ 992524 h 1526214"/>
              <a:gd name="connsiteX3" fmla="*/ 810347 w 4045680"/>
              <a:gd name="connsiteY3" fmla="*/ 1293164 h 1526214"/>
              <a:gd name="connsiteX4" fmla="*/ 868489 w 4045680"/>
              <a:gd name="connsiteY4" fmla="*/ 1293164 h 1526214"/>
              <a:gd name="connsiteX5" fmla="*/ 868489 w 4045680"/>
              <a:gd name="connsiteY5" fmla="*/ 1293164 h 1526214"/>
              <a:gd name="connsiteX6" fmla="*/ 3894271 w 4045680"/>
              <a:gd name="connsiteY6" fmla="*/ 1293164 h 1526214"/>
              <a:gd name="connsiteX7" fmla="*/ 3894271 w 4045680"/>
              <a:gd name="connsiteY7" fmla="*/ 1246651 h 1526214"/>
              <a:gd name="connsiteX8" fmla="*/ 4034779 w 4045680"/>
              <a:gd name="connsiteY8" fmla="*/ 1387644 h 1526214"/>
              <a:gd name="connsiteX9" fmla="*/ 3894271 w 4045680"/>
              <a:gd name="connsiteY9" fmla="*/ 1528637 h 1526214"/>
              <a:gd name="connsiteX10" fmla="*/ 3894271 w 4045680"/>
              <a:gd name="connsiteY10" fmla="*/ 1481640 h 1526214"/>
              <a:gd name="connsiteX11" fmla="*/ 810347 w 4045680"/>
              <a:gd name="connsiteY11" fmla="*/ 1481640 h 1526214"/>
              <a:gd name="connsiteX12" fmla="*/ 320505 w 4045680"/>
              <a:gd name="connsiteY12" fmla="*/ 991313 h 1526214"/>
              <a:gd name="connsiteX13" fmla="*/ 320505 w 4045680"/>
              <a:gd name="connsiteY13" fmla="*/ 506800 h 1526214"/>
              <a:gd name="connsiteX14" fmla="*/ 18169 w 4045680"/>
              <a:gd name="connsiteY14" fmla="*/ 206160 h 152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5680" h="1526214">
                <a:moveTo>
                  <a:pt x="18169" y="18169"/>
                </a:moveTo>
                <a:cubicBezTo>
                  <a:pt x="288591" y="18436"/>
                  <a:pt x="507744" y="237590"/>
                  <a:pt x="508012" y="508011"/>
                </a:cubicBezTo>
                <a:lnTo>
                  <a:pt x="508012" y="992524"/>
                </a:lnTo>
                <a:cubicBezTo>
                  <a:pt x="509076" y="1158782"/>
                  <a:pt x="644087" y="1293035"/>
                  <a:pt x="810347" y="1293164"/>
                </a:cubicBezTo>
                <a:lnTo>
                  <a:pt x="868489" y="1293164"/>
                </a:lnTo>
                <a:lnTo>
                  <a:pt x="868489" y="1293164"/>
                </a:lnTo>
                <a:lnTo>
                  <a:pt x="3894271" y="1293164"/>
                </a:lnTo>
                <a:lnTo>
                  <a:pt x="3894271" y="1246651"/>
                </a:lnTo>
                <a:lnTo>
                  <a:pt x="4034779" y="1387644"/>
                </a:lnTo>
                <a:lnTo>
                  <a:pt x="3894271" y="1528637"/>
                </a:lnTo>
                <a:lnTo>
                  <a:pt x="3894271" y="1481640"/>
                </a:lnTo>
                <a:lnTo>
                  <a:pt x="810347" y="1481640"/>
                </a:lnTo>
                <a:cubicBezTo>
                  <a:pt x="539792" y="1481239"/>
                  <a:pt x="320638" y="1261868"/>
                  <a:pt x="320505" y="991313"/>
                </a:cubicBezTo>
                <a:lnTo>
                  <a:pt x="320505" y="506800"/>
                </a:lnTo>
                <a:cubicBezTo>
                  <a:pt x="319440" y="340543"/>
                  <a:pt x="184430" y="206290"/>
                  <a:pt x="18169" y="206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206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64712FC-6AE4-4931-B492-6684CACA12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8AEAE7-6836-4F54-B308-49754640B2AD}"/>
              </a:ext>
            </a:extLst>
          </p:cNvPr>
          <p:cNvSpPr/>
          <p:nvPr userDrawn="1"/>
        </p:nvSpPr>
        <p:spPr>
          <a:xfrm>
            <a:off x="0" y="4629151"/>
            <a:ext cx="9144000" cy="5143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8A2D5-E1C3-4A1C-9A51-87957C8ED9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57" y="285344"/>
            <a:ext cx="1187146" cy="9608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EBC1C4B-A4E2-447F-8381-A8BEB8A1FA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5707380" y="1337310"/>
            <a:ext cx="3101340" cy="3101340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F35FC1B-E57E-4728-9EBF-A5ECD3ECF6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81" y="1916742"/>
            <a:ext cx="4602480" cy="931327"/>
          </a:xfrm>
        </p:spPr>
        <p:txBody>
          <a:bodyPr>
            <a:normAutofit/>
          </a:bodyPr>
          <a:lstStyle>
            <a:lvl1pPr>
              <a:defRPr sz="2800" b="1" cap="all" spc="-15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47CB4BE4-ED91-42D1-9E63-4DF935EC00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209" y="3014405"/>
            <a:ext cx="4602480" cy="481012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A76D3C0-9C37-4FBE-9C77-26E57EC4AD8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29840"/>
          <a:stretch>
            <a:fillRect/>
          </a:stretch>
        </p:blipFill>
        <p:spPr>
          <a:xfrm>
            <a:off x="0" y="2059306"/>
            <a:ext cx="701533" cy="1573915"/>
          </a:xfrm>
          <a:custGeom>
            <a:avLst/>
            <a:gdLst>
              <a:gd name="connsiteX0" fmla="*/ 0 w 701533"/>
              <a:gd name="connsiteY0" fmla="*/ 0 h 1573915"/>
              <a:gd name="connsiteX1" fmla="*/ 701533 w 701533"/>
              <a:gd name="connsiteY1" fmla="*/ 0 h 1573915"/>
              <a:gd name="connsiteX2" fmla="*/ 701533 w 701533"/>
              <a:gd name="connsiteY2" fmla="*/ 1573915 h 1573915"/>
              <a:gd name="connsiteX3" fmla="*/ 0 w 701533"/>
              <a:gd name="connsiteY3" fmla="*/ 1573915 h 157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533" h="1573915">
                <a:moveTo>
                  <a:pt x="0" y="0"/>
                </a:moveTo>
                <a:lnTo>
                  <a:pt x="701533" y="0"/>
                </a:lnTo>
                <a:lnTo>
                  <a:pt x="701533" y="1573915"/>
                </a:lnTo>
                <a:lnTo>
                  <a:pt x="0" y="1573915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941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pink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878F6154-D84E-46E1-B0C1-E40CD5E50C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06D02F4-B4E7-44D5-8787-CDF45F7283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802487"/>
            <a:ext cx="4350891" cy="111048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DD3EF9C-94B7-4BA7-AEE6-4AC36996EC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0C04479-688D-4456-A10E-237AAA30AA4E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3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92FE00-79A7-4397-A138-2AEEDF62DBD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589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1D69AE4-F149-47B3-94CE-E79A6D9C00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802487"/>
            <a:ext cx="4350891" cy="111048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6D464F2-863F-4204-B47F-F2691E7852F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8572FF1-88F8-4BBE-9339-F8F415700C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C84E8-23CB-4CC9-84E6-AC534C65F8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397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green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C1F9410-0AC7-4631-80E5-0E22ED7A4F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40F81C9-11E4-469F-ADAE-1F6EE16481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802487"/>
            <a:ext cx="4350891" cy="111048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B61DFF2-3F7E-4279-BBCF-0881F68D3F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76CA89C-DF35-49CC-997E-D929C5689F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9FF6B9-64D4-496B-9011-0D8DDDC5A4A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AF8B236-73AD-4369-A59A-23DFDCB4EACB}"/>
              </a:ext>
            </a:extLst>
          </p:cNvPr>
          <p:cNvSpPr/>
          <p:nvPr userDrawn="1"/>
        </p:nvSpPr>
        <p:spPr>
          <a:xfrm flipH="1" flipV="1">
            <a:off x="349323" y="1953703"/>
            <a:ext cx="1554346" cy="848784"/>
          </a:xfrm>
          <a:custGeom>
            <a:avLst/>
            <a:gdLst>
              <a:gd name="connsiteX0" fmla="*/ 1458111 w 1554346"/>
              <a:gd name="connsiteY0" fmla="*/ 848784 h 848784"/>
              <a:gd name="connsiteX1" fmla="*/ 1361875 w 1554346"/>
              <a:gd name="connsiteY1" fmla="*/ 752548 h 848784"/>
              <a:gd name="connsiteX2" fmla="*/ 1394046 w 1554346"/>
              <a:gd name="connsiteY2" fmla="*/ 752548 h 848784"/>
              <a:gd name="connsiteX3" fmla="*/ 1394046 w 1554346"/>
              <a:gd name="connsiteY3" fmla="*/ 685046 h 848784"/>
              <a:gd name="connsiteX4" fmla="*/ 1394046 w 1554346"/>
              <a:gd name="connsiteY4" fmla="*/ 563926 h 848784"/>
              <a:gd name="connsiteX5" fmla="*/ 1187826 w 1554346"/>
              <a:gd name="connsiteY5" fmla="*/ 356744 h 848784"/>
              <a:gd name="connsiteX6" fmla="*/ 335451 w 1554346"/>
              <a:gd name="connsiteY6" fmla="*/ 356744 h 848784"/>
              <a:gd name="connsiteX7" fmla="*/ 0 w 1554346"/>
              <a:gd name="connsiteY7" fmla="*/ 21293 h 848784"/>
              <a:gd name="connsiteX8" fmla="*/ 0 w 1554346"/>
              <a:gd name="connsiteY8" fmla="*/ 0 h 848784"/>
              <a:gd name="connsiteX9" fmla="*/ 128131 w 1554346"/>
              <a:gd name="connsiteY9" fmla="*/ 0 h 848784"/>
              <a:gd name="connsiteX10" fmla="*/ 128131 w 1554346"/>
              <a:gd name="connsiteY10" fmla="*/ 21705 h 848784"/>
              <a:gd name="connsiteX11" fmla="*/ 334351 w 1554346"/>
              <a:gd name="connsiteY11" fmla="*/ 228887 h 848784"/>
              <a:gd name="connsiteX12" fmla="*/ 1186726 w 1554346"/>
              <a:gd name="connsiteY12" fmla="*/ 228887 h 848784"/>
              <a:gd name="connsiteX13" fmla="*/ 1522177 w 1554346"/>
              <a:gd name="connsiteY13" fmla="*/ 564337 h 848784"/>
              <a:gd name="connsiteX14" fmla="*/ 1522177 w 1554346"/>
              <a:gd name="connsiteY14" fmla="*/ 685458 h 848784"/>
              <a:gd name="connsiteX15" fmla="*/ 1522177 w 1554346"/>
              <a:gd name="connsiteY15" fmla="*/ 752548 h 848784"/>
              <a:gd name="connsiteX16" fmla="*/ 1554346 w 1554346"/>
              <a:gd name="connsiteY16" fmla="*/ 752548 h 8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54346" h="848784">
                <a:moveTo>
                  <a:pt x="1458111" y="848784"/>
                </a:moveTo>
                <a:lnTo>
                  <a:pt x="1361875" y="752548"/>
                </a:lnTo>
                <a:lnTo>
                  <a:pt x="1394046" y="752548"/>
                </a:lnTo>
                <a:lnTo>
                  <a:pt x="1394046" y="685046"/>
                </a:lnTo>
                <a:lnTo>
                  <a:pt x="1394046" y="563926"/>
                </a:lnTo>
                <a:cubicBezTo>
                  <a:pt x="1393972" y="449908"/>
                  <a:pt x="1301841" y="357348"/>
                  <a:pt x="1187826" y="356744"/>
                </a:cubicBezTo>
                <a:lnTo>
                  <a:pt x="335451" y="356744"/>
                </a:lnTo>
                <a:cubicBezTo>
                  <a:pt x="150249" y="356592"/>
                  <a:pt x="152" y="206494"/>
                  <a:pt x="0" y="21293"/>
                </a:cubicBezTo>
                <a:lnTo>
                  <a:pt x="0" y="0"/>
                </a:lnTo>
                <a:lnTo>
                  <a:pt x="128131" y="0"/>
                </a:lnTo>
                <a:lnTo>
                  <a:pt x="128131" y="21705"/>
                </a:lnTo>
                <a:cubicBezTo>
                  <a:pt x="128280" y="135692"/>
                  <a:pt x="220366" y="228207"/>
                  <a:pt x="334351" y="228887"/>
                </a:cubicBezTo>
                <a:lnTo>
                  <a:pt x="1186726" y="228887"/>
                </a:lnTo>
                <a:cubicBezTo>
                  <a:pt x="1371896" y="229115"/>
                  <a:pt x="1521949" y="379168"/>
                  <a:pt x="1522177" y="564337"/>
                </a:cubicBezTo>
                <a:lnTo>
                  <a:pt x="1522177" y="685458"/>
                </a:lnTo>
                <a:lnTo>
                  <a:pt x="1522177" y="752548"/>
                </a:lnTo>
                <a:lnTo>
                  <a:pt x="1554346" y="752548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64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Orange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F81067E-4DA6-40C7-85C7-5598EF96DB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545" y="301625"/>
            <a:ext cx="1383276" cy="829965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01455C-CE4A-40BC-973C-947DAB3CA2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2802487"/>
            <a:ext cx="4350891" cy="111048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200" b="1" kern="1200" cap="all" spc="-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84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1E8AA9C-14BB-451B-B0DA-8E170802F1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025" y="1601314"/>
            <a:ext cx="1892771" cy="3542186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FC3351E-45DF-48D5-8CCC-DE7A7F6667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0875" y="2849900"/>
            <a:ext cx="1257300" cy="1015663"/>
          </a:xfrm>
        </p:spPr>
        <p:txBody>
          <a:bodyPr wrap="square">
            <a:sp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6600" b="1">
                <a:solidFill>
                  <a:schemeClr val="accent6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##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AF8048-3264-4D26-84E8-0B5C51E8995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/>
          </a:blip>
          <a:stretch>
            <a:fillRect/>
          </a:stretch>
        </p:blipFill>
        <p:spPr>
          <a:xfrm>
            <a:off x="7677150" y="92710"/>
            <a:ext cx="1212850" cy="1212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436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74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60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7466F68F-632F-4B72-8FFE-D6FDEA916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7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Slid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2" name="Content Placeholder 17">
            <a:extLst>
              <a:ext uri="{FF2B5EF4-FFF2-40B4-BE49-F238E27FC236}">
                <a16:creationId xmlns:a16="http://schemas.microsoft.com/office/drawing/2014/main" id="{7466F68F-632F-4B72-8FFE-D6FDEA916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8412163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615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C8FF2E54-3409-4533-AD35-2300C865E8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A9289587-43D9-4F2F-B61D-8BF4B8A6C4B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782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9030EDC-5199-44DF-B539-E550E9713269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DCEC90A0-3601-4B7A-9B41-7CC5720CF2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26CD5378-5F08-4FB9-B3F7-ECF48E0AA1E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542432-5EB9-4116-8D00-F15D51B72B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68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6F3EEEE7-4CC9-4AF5-99F2-5B46C80342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AED148F9-351F-4828-BB3E-7CBC9D0D9E3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5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91CE0F2-0550-4979-AA5E-E6AAD959A4F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>
            <a:noAutofit/>
          </a:bodyPr>
          <a:lstStyle>
            <a:lvl1pPr>
              <a:defRPr sz="2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FCF82-A124-430C-8B3A-CF4597B683D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13" name="Content Placeholder 17">
            <a:extLst>
              <a:ext uri="{FF2B5EF4-FFF2-40B4-BE49-F238E27FC236}">
                <a16:creationId xmlns:a16="http://schemas.microsoft.com/office/drawing/2014/main" id="{74DE60DE-779C-4484-9857-AC20A9F929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3992401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2F023C2C-C6E5-4191-A833-3E832293EEB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86473" y="1333500"/>
            <a:ext cx="3992401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7D177E5-A5A6-492C-A4A5-EEE33AE7C449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44" name="Content Placeholder 17">
            <a:extLst>
              <a:ext uri="{FF2B5EF4-FFF2-40B4-BE49-F238E27FC236}">
                <a16:creationId xmlns:a16="http://schemas.microsoft.com/office/drawing/2014/main" id="{7EA288D9-34CF-442E-B3B7-71E697494E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C0957AC9-E511-4D59-9332-4139B0F3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7965EBA-9E82-4C88-9FDA-6AA83CFA40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479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9332B22-F4CA-4F16-BE40-CD755A8357D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bg2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B2B22126-CA2F-4C1C-8497-84DBDDEC4E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C6CA69-A545-4041-8881-DB47FB00A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3B54234-B2ED-48F0-B5F3-3FE48D2B46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05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502C570-9134-4137-A0C1-8B1FB513C3B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2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D673718E-900A-4835-AAC6-5C2DC24831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F5DF9C-336C-4E7E-8F74-69BD2D67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B7B446-9B46-409B-83FA-E912114A04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03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76C4981-CC1F-4903-9111-9030A16872B7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00600" y="1658939"/>
            <a:ext cx="4114800" cy="1484311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E7DD75-4A0B-4DBA-9C69-A274A33DF28D}"/>
              </a:ext>
            </a:extLst>
          </p:cNvPr>
          <p:cNvGrpSpPr/>
          <p:nvPr userDrawn="1"/>
        </p:nvGrpSpPr>
        <p:grpSpPr>
          <a:xfrm>
            <a:off x="4571999" y="298662"/>
            <a:ext cx="4572001" cy="4844839"/>
            <a:chOff x="4571999" y="298662"/>
            <a:chExt cx="4572001" cy="4844839"/>
          </a:xfrm>
          <a:solidFill>
            <a:schemeClr val="accent6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5588924" y="3404488"/>
              <a:ext cx="1261197" cy="1739013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0A040F-5B49-41F2-9C10-EC069EA1ED86}"/>
                </a:ext>
              </a:extLst>
            </p:cNvPr>
            <p:cNvSpPr/>
            <p:nvPr/>
          </p:nvSpPr>
          <p:spPr>
            <a:xfrm>
              <a:off x="4847834" y="3660935"/>
              <a:ext cx="4296166" cy="227334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6B38ED3-E0F9-4332-BCCC-CCC8C350376E}"/>
                </a:ext>
              </a:extLst>
            </p:cNvPr>
            <p:cNvSpPr/>
            <p:nvPr/>
          </p:nvSpPr>
          <p:spPr>
            <a:xfrm>
              <a:off x="8751380" y="1091565"/>
              <a:ext cx="392620" cy="742534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>
              <a:off x="4571999" y="298662"/>
              <a:ext cx="1600200" cy="1780355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>
                <a:solidFill>
                  <a:schemeClr val="lt1"/>
                </a:solidFill>
              </a:endParaRPr>
            </a:p>
          </p:txBody>
        </p:sp>
      </p:grp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3C8C010B-F1EB-471E-9EDD-449EF00659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C1459D-6E93-4D3B-A58D-76D1DFDC7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84FC3E2-86D3-4231-ABC1-B9A30ADDE1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518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772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700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351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ed Block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0F6E92-B594-4AA3-B149-CEC90A58EEDA}"/>
              </a:ext>
            </a:extLst>
          </p:cNvPr>
          <p:cNvSpPr/>
          <p:nvPr userDrawn="1"/>
        </p:nvSpPr>
        <p:spPr>
          <a:xfrm>
            <a:off x="5490970" y="0"/>
            <a:ext cx="365303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7ED1C3-F37B-4966-8EF8-9ADD2D6C892D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Title 22">
            <a:extLst>
              <a:ext uri="{FF2B5EF4-FFF2-40B4-BE49-F238E27FC236}">
                <a16:creationId xmlns:a16="http://schemas.microsoft.com/office/drawing/2014/main" id="{346DA0C9-3095-472C-B12B-95841EDC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4854947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9AADD-C68C-4EDB-96F0-A354E83B6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555D-314A-4079-98EF-8032932D3A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6E8E9763-D9AC-4A86-BB97-CFEF5CCE27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4854947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Content Placeholder 17">
            <a:extLst>
              <a:ext uri="{FF2B5EF4-FFF2-40B4-BE49-F238E27FC236}">
                <a16:creationId xmlns:a16="http://schemas.microsoft.com/office/drawing/2014/main" id="{622CDFF8-F903-479A-A6D1-5D57253A81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6450" y="1333500"/>
            <a:ext cx="2890996" cy="2894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B07A-272A-4C10-8DD3-270E34C4D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416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  <p15:guide id="1" orient="horz" pos="214">
          <p15:clr>
            <a:srgbClr val="FBAE40"/>
          </p15:clr>
        </p15:guide>
        <p15:guide id="2" orient="horz" pos="2394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accent3">
              <a:lumMod val="50000"/>
              <a:alpha val="58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414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ld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4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663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EE9040-C767-42D4-BA3D-1B4C577BB4DE}"/>
              </a:ext>
            </a:extLst>
          </p:cNvPr>
          <p:cNvGrpSpPr/>
          <p:nvPr userDrawn="1"/>
        </p:nvGrpSpPr>
        <p:grpSpPr>
          <a:xfrm>
            <a:off x="-2" y="336761"/>
            <a:ext cx="1777677" cy="4806740"/>
            <a:chOff x="-2" y="336761"/>
            <a:chExt cx="1777677" cy="4806740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1B678D-B80F-45CC-AFC6-D35A3AF2F426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FDFB769-5011-45FA-85D7-D1208C646977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6441EB9-44E5-41F8-BB5F-F13383B6B7DA}"/>
              </a:ext>
            </a:extLst>
          </p:cNvPr>
          <p:cNvGrpSpPr/>
          <p:nvPr userDrawn="1"/>
        </p:nvGrpSpPr>
        <p:grpSpPr>
          <a:xfrm flipH="1">
            <a:off x="7366323" y="336761"/>
            <a:ext cx="1777677" cy="4806740"/>
            <a:chOff x="-2" y="336761"/>
            <a:chExt cx="1777677" cy="4806740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2CC827-5484-47E3-907C-FA169BADD75B}"/>
                </a:ext>
              </a:extLst>
            </p:cNvPr>
            <p:cNvSpPr/>
            <p:nvPr/>
          </p:nvSpPr>
          <p:spPr>
            <a:xfrm>
              <a:off x="131099" y="2881412"/>
              <a:ext cx="1640551" cy="2262089"/>
            </a:xfrm>
            <a:custGeom>
              <a:avLst/>
              <a:gdLst>
                <a:gd name="connsiteX0" fmla="*/ 1170499 w 1261197"/>
                <a:gd name="connsiteY0" fmla="*/ 0 h 1739013"/>
                <a:gd name="connsiteX1" fmla="*/ 1261197 w 1261197"/>
                <a:gd name="connsiteY1" fmla="*/ 91877 h 1739013"/>
                <a:gd name="connsiteX2" fmla="*/ 1170499 w 1261197"/>
                <a:gd name="connsiteY2" fmla="*/ 181396 h 1739013"/>
                <a:gd name="connsiteX3" fmla="*/ 1170499 w 1261197"/>
                <a:gd name="connsiteY3" fmla="*/ 150771 h 1739013"/>
                <a:gd name="connsiteX4" fmla="*/ 1102182 w 1261197"/>
                <a:gd name="connsiteY4" fmla="*/ 150771 h 1739013"/>
                <a:gd name="connsiteX5" fmla="*/ 897228 w 1261197"/>
                <a:gd name="connsiteY5" fmla="*/ 150771 h 1739013"/>
                <a:gd name="connsiteX6" fmla="*/ 701697 w 1261197"/>
                <a:gd name="connsiteY6" fmla="*/ 346301 h 1739013"/>
                <a:gd name="connsiteX7" fmla="*/ 701697 w 1261197"/>
                <a:gd name="connsiteY7" fmla="*/ 659622 h 1739013"/>
                <a:gd name="connsiteX8" fmla="*/ 384842 w 1261197"/>
                <a:gd name="connsiteY8" fmla="*/ 976476 h 1739013"/>
                <a:gd name="connsiteX9" fmla="*/ 360107 w 1261197"/>
                <a:gd name="connsiteY9" fmla="*/ 976476 h 1739013"/>
                <a:gd name="connsiteX10" fmla="*/ 322414 w 1261197"/>
                <a:gd name="connsiteY10" fmla="*/ 976476 h 1739013"/>
                <a:gd name="connsiteX11" fmla="*/ 131595 w 1261197"/>
                <a:gd name="connsiteY11" fmla="*/ 1172007 h 1739013"/>
                <a:gd name="connsiteX12" fmla="*/ 131595 w 1261197"/>
                <a:gd name="connsiteY12" fmla="*/ 1677324 h 1739013"/>
                <a:gd name="connsiteX13" fmla="*/ 123758 w 1261197"/>
                <a:gd name="connsiteY13" fmla="*/ 1739013 h 1739013"/>
                <a:gd name="connsiteX14" fmla="*/ 0 w 1261197"/>
                <a:gd name="connsiteY14" fmla="*/ 1739013 h 1739013"/>
                <a:gd name="connsiteX15" fmla="*/ 10272 w 1261197"/>
                <a:gd name="connsiteY15" fmla="*/ 1678502 h 1739013"/>
                <a:gd name="connsiteX16" fmla="*/ 10272 w 1261197"/>
                <a:gd name="connsiteY16" fmla="*/ 1173185 h 1739013"/>
                <a:gd name="connsiteX17" fmla="*/ 322414 w 1261197"/>
                <a:gd name="connsiteY17" fmla="*/ 856330 h 1739013"/>
                <a:gd name="connsiteX18" fmla="*/ 347150 w 1261197"/>
                <a:gd name="connsiteY18" fmla="*/ 856330 h 1739013"/>
                <a:gd name="connsiteX19" fmla="*/ 384842 w 1261197"/>
                <a:gd name="connsiteY19" fmla="*/ 856330 h 1739013"/>
                <a:gd name="connsiteX20" fmla="*/ 580374 w 1261197"/>
                <a:gd name="connsiteY20" fmla="*/ 660800 h 1739013"/>
                <a:gd name="connsiteX21" fmla="*/ 580374 w 1261197"/>
                <a:gd name="connsiteY21" fmla="*/ 347479 h 1739013"/>
                <a:gd name="connsiteX22" fmla="*/ 897228 w 1261197"/>
                <a:gd name="connsiteY22" fmla="*/ 30625 h 1739013"/>
                <a:gd name="connsiteX23" fmla="*/ 1049176 w 1261197"/>
                <a:gd name="connsiteY23" fmla="*/ 30625 h 1739013"/>
                <a:gd name="connsiteX24" fmla="*/ 1170499 w 1261197"/>
                <a:gd name="connsiteY24" fmla="*/ 30625 h 173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1197" h="1739013">
                  <a:moveTo>
                    <a:pt x="1170499" y="0"/>
                  </a:moveTo>
                  <a:lnTo>
                    <a:pt x="1261197" y="91877"/>
                  </a:lnTo>
                  <a:lnTo>
                    <a:pt x="1170499" y="181396"/>
                  </a:lnTo>
                  <a:lnTo>
                    <a:pt x="1170499" y="150771"/>
                  </a:lnTo>
                  <a:lnTo>
                    <a:pt x="1102182" y="150771"/>
                  </a:lnTo>
                  <a:lnTo>
                    <a:pt x="897228" y="150771"/>
                  </a:lnTo>
                  <a:cubicBezTo>
                    <a:pt x="790039" y="150771"/>
                    <a:pt x="701697" y="237935"/>
                    <a:pt x="701697" y="346301"/>
                  </a:cubicBezTo>
                  <a:lnTo>
                    <a:pt x="701697" y="659622"/>
                  </a:lnTo>
                  <a:cubicBezTo>
                    <a:pt x="701697" y="833950"/>
                    <a:pt x="560349" y="976476"/>
                    <a:pt x="384842" y="976476"/>
                  </a:cubicBezTo>
                  <a:lnTo>
                    <a:pt x="360107" y="976476"/>
                  </a:lnTo>
                  <a:lnTo>
                    <a:pt x="322414" y="976476"/>
                  </a:lnTo>
                  <a:cubicBezTo>
                    <a:pt x="215226" y="976476"/>
                    <a:pt x="131595" y="1063641"/>
                    <a:pt x="131595" y="1172007"/>
                  </a:cubicBezTo>
                  <a:lnTo>
                    <a:pt x="131595" y="1677324"/>
                  </a:lnTo>
                  <a:lnTo>
                    <a:pt x="123758" y="1739013"/>
                  </a:lnTo>
                  <a:lnTo>
                    <a:pt x="0" y="1739013"/>
                  </a:lnTo>
                  <a:lnTo>
                    <a:pt x="10272" y="1678502"/>
                  </a:lnTo>
                  <a:lnTo>
                    <a:pt x="10272" y="1173185"/>
                  </a:lnTo>
                  <a:cubicBezTo>
                    <a:pt x="10272" y="998857"/>
                    <a:pt x="146908" y="856330"/>
                    <a:pt x="322414" y="856330"/>
                  </a:cubicBezTo>
                  <a:lnTo>
                    <a:pt x="347150" y="856330"/>
                  </a:lnTo>
                  <a:lnTo>
                    <a:pt x="384842" y="856330"/>
                  </a:lnTo>
                  <a:cubicBezTo>
                    <a:pt x="492032" y="856330"/>
                    <a:pt x="580374" y="769166"/>
                    <a:pt x="580374" y="660800"/>
                  </a:cubicBezTo>
                  <a:lnTo>
                    <a:pt x="580374" y="347479"/>
                  </a:lnTo>
                  <a:cubicBezTo>
                    <a:pt x="580374" y="173151"/>
                    <a:pt x="721721" y="30625"/>
                    <a:pt x="897228" y="30625"/>
                  </a:cubicBezTo>
                  <a:lnTo>
                    <a:pt x="1049176" y="30625"/>
                  </a:lnTo>
                  <a:lnTo>
                    <a:pt x="1170499" y="306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A24D98-DFD4-4426-BE06-C77504D7B923}"/>
                </a:ext>
              </a:extLst>
            </p:cNvPr>
            <p:cNvSpPr/>
            <p:nvPr/>
          </p:nvSpPr>
          <p:spPr>
            <a:xfrm flipH="1" flipV="1">
              <a:off x="-2" y="336761"/>
              <a:ext cx="1777677" cy="1977813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GB" dirty="0">
                <a:solidFill>
                  <a:schemeClr val="lt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5215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61C6E3-BB03-45B3-BA28-C3ADD415425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re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D43D85-E2A9-454D-A1BA-E7874BF4B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43075" y="1570830"/>
            <a:ext cx="5657850" cy="2001840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AF3C6-8A04-43A1-91D5-6D76858E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F747C-0622-4439-AE0D-65BEC9555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20073D-70A1-4747-A11A-D2BDDCF236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4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11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553CF174-B3CB-4BA5-92AF-7BE4DB5662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455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AF0E8EC-566A-413A-AC10-A198DFCC35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534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D7DA2732-1839-49B2-BECA-BA34899D3D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23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 Statem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1AC73A-8F79-4014-839F-5B992795FE18}"/>
              </a:ext>
            </a:extLst>
          </p:cNvPr>
          <p:cNvGrpSpPr/>
          <p:nvPr userDrawn="1"/>
        </p:nvGrpSpPr>
        <p:grpSpPr>
          <a:xfrm>
            <a:off x="4496933" y="1047035"/>
            <a:ext cx="4647067" cy="4096465"/>
            <a:chOff x="4496933" y="1047035"/>
            <a:chExt cx="4647067" cy="40964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4675FD-4E39-4352-AF9C-EA0CCBDFB5A9}"/>
                </a:ext>
              </a:extLst>
            </p:cNvPr>
            <p:cNvSpPr/>
            <p:nvPr/>
          </p:nvSpPr>
          <p:spPr>
            <a:xfrm>
              <a:off x="6447807" y="3130416"/>
              <a:ext cx="1426996" cy="2013084"/>
            </a:xfrm>
            <a:custGeom>
              <a:avLst/>
              <a:gdLst>
                <a:gd name="connsiteX0" fmla="*/ 1391183 w 1397640"/>
                <a:gd name="connsiteY0" fmla="*/ 109597 h 1971671"/>
                <a:gd name="connsiteX1" fmla="*/ 1295095 w 1397640"/>
                <a:gd name="connsiteY1" fmla="*/ 12261 h 1971671"/>
                <a:gd name="connsiteX2" fmla="*/ 1295095 w 1397640"/>
                <a:gd name="connsiteY2" fmla="*/ 44706 h 1971671"/>
                <a:gd name="connsiteX3" fmla="*/ 1166562 w 1397640"/>
                <a:gd name="connsiteY3" fmla="*/ 44706 h 1971671"/>
                <a:gd name="connsiteX4" fmla="*/ 1166562 w 1397640"/>
                <a:gd name="connsiteY4" fmla="*/ 44706 h 1971671"/>
                <a:gd name="connsiteX5" fmla="*/ 1005584 w 1397640"/>
                <a:gd name="connsiteY5" fmla="*/ 44706 h 1971671"/>
                <a:gd name="connsiteX6" fmla="*/ 669901 w 1397640"/>
                <a:gd name="connsiteY6" fmla="*/ 380389 h 1971671"/>
                <a:gd name="connsiteX7" fmla="*/ 669901 w 1397640"/>
                <a:gd name="connsiteY7" fmla="*/ 712329 h 1971671"/>
                <a:gd name="connsiteX8" fmla="*/ 462750 w 1397640"/>
                <a:gd name="connsiteY8" fmla="*/ 919479 h 1971671"/>
                <a:gd name="connsiteX9" fmla="*/ 422818 w 1397640"/>
                <a:gd name="connsiteY9" fmla="*/ 919479 h 1971671"/>
                <a:gd name="connsiteX10" fmla="*/ 422818 w 1397640"/>
                <a:gd name="connsiteY10" fmla="*/ 919479 h 1971671"/>
                <a:gd name="connsiteX11" fmla="*/ 396612 w 1397640"/>
                <a:gd name="connsiteY11" fmla="*/ 919479 h 1971671"/>
                <a:gd name="connsiteX12" fmla="*/ 65920 w 1397640"/>
                <a:gd name="connsiteY12" fmla="*/ 1255163 h 1971671"/>
                <a:gd name="connsiteX13" fmla="*/ 65920 w 1397640"/>
                <a:gd name="connsiteY13" fmla="*/ 1790509 h 1971671"/>
                <a:gd name="connsiteX14" fmla="*/ 23492 w 1397640"/>
                <a:gd name="connsiteY14" fmla="*/ 1915298 h 1971671"/>
                <a:gd name="connsiteX15" fmla="*/ 12261 w 1397640"/>
                <a:gd name="connsiteY15" fmla="*/ 1927777 h 1971671"/>
                <a:gd name="connsiteX16" fmla="*/ 12261 w 1397640"/>
                <a:gd name="connsiteY16" fmla="*/ 1966462 h 1971671"/>
                <a:gd name="connsiteX17" fmla="*/ 143290 w 1397640"/>
                <a:gd name="connsiteY17" fmla="*/ 1966462 h 1971671"/>
                <a:gd name="connsiteX18" fmla="*/ 152025 w 1397640"/>
                <a:gd name="connsiteY18" fmla="*/ 1952735 h 1971671"/>
                <a:gd name="connsiteX19" fmla="*/ 194453 w 1397640"/>
                <a:gd name="connsiteY19" fmla="*/ 1789261 h 1971671"/>
                <a:gd name="connsiteX20" fmla="*/ 194453 w 1397640"/>
                <a:gd name="connsiteY20" fmla="*/ 1253915 h 1971671"/>
                <a:gd name="connsiteX21" fmla="*/ 396612 w 1397640"/>
                <a:gd name="connsiteY21" fmla="*/ 1046764 h 1971671"/>
                <a:gd name="connsiteX22" fmla="*/ 436545 w 1397640"/>
                <a:gd name="connsiteY22" fmla="*/ 1046764 h 1971671"/>
                <a:gd name="connsiteX23" fmla="*/ 436545 w 1397640"/>
                <a:gd name="connsiteY23" fmla="*/ 1046764 h 1971671"/>
                <a:gd name="connsiteX24" fmla="*/ 462750 w 1397640"/>
                <a:gd name="connsiteY24" fmla="*/ 1046764 h 1971671"/>
                <a:gd name="connsiteX25" fmla="*/ 798434 w 1397640"/>
                <a:gd name="connsiteY25" fmla="*/ 711081 h 1971671"/>
                <a:gd name="connsiteX26" fmla="*/ 798434 w 1397640"/>
                <a:gd name="connsiteY26" fmla="*/ 379141 h 1971671"/>
                <a:gd name="connsiteX27" fmla="*/ 1005584 w 1397640"/>
                <a:gd name="connsiteY27" fmla="*/ 171991 h 1971671"/>
                <a:gd name="connsiteX28" fmla="*/ 1222718 w 1397640"/>
                <a:gd name="connsiteY28" fmla="*/ 171991 h 1971671"/>
                <a:gd name="connsiteX29" fmla="*/ 1222718 w 1397640"/>
                <a:gd name="connsiteY29" fmla="*/ 171991 h 1971671"/>
                <a:gd name="connsiteX30" fmla="*/ 1295095 w 1397640"/>
                <a:gd name="connsiteY30" fmla="*/ 171991 h 1971671"/>
                <a:gd name="connsiteX31" fmla="*/ 1295095 w 1397640"/>
                <a:gd name="connsiteY31" fmla="*/ 204436 h 1971671"/>
                <a:gd name="connsiteX32" fmla="*/ 1391183 w 1397640"/>
                <a:gd name="connsiteY32" fmla="*/ 109597 h 197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397640" h="1971671">
                  <a:moveTo>
                    <a:pt x="1391183" y="109597"/>
                  </a:moveTo>
                  <a:lnTo>
                    <a:pt x="1295095" y="12261"/>
                  </a:lnTo>
                  <a:lnTo>
                    <a:pt x="1295095" y="44706"/>
                  </a:lnTo>
                  <a:lnTo>
                    <a:pt x="1166562" y="44706"/>
                  </a:lnTo>
                  <a:lnTo>
                    <a:pt x="1166562" y="44706"/>
                  </a:lnTo>
                  <a:lnTo>
                    <a:pt x="1005584" y="44706"/>
                  </a:lnTo>
                  <a:cubicBezTo>
                    <a:pt x="819648" y="44706"/>
                    <a:pt x="669901" y="195701"/>
                    <a:pt x="669901" y="380389"/>
                  </a:cubicBezTo>
                  <a:lnTo>
                    <a:pt x="669901" y="712329"/>
                  </a:lnTo>
                  <a:cubicBezTo>
                    <a:pt x="669901" y="827135"/>
                    <a:pt x="576309" y="919479"/>
                    <a:pt x="462750" y="919479"/>
                  </a:cubicBezTo>
                  <a:lnTo>
                    <a:pt x="422818" y="919479"/>
                  </a:lnTo>
                  <a:lnTo>
                    <a:pt x="422818" y="919479"/>
                  </a:lnTo>
                  <a:lnTo>
                    <a:pt x="396612" y="919479"/>
                  </a:lnTo>
                  <a:cubicBezTo>
                    <a:pt x="210676" y="919479"/>
                    <a:pt x="65920" y="1070475"/>
                    <a:pt x="65920" y="1255163"/>
                  </a:cubicBezTo>
                  <a:lnTo>
                    <a:pt x="65920" y="1790509"/>
                  </a:lnTo>
                  <a:cubicBezTo>
                    <a:pt x="65920" y="1837929"/>
                    <a:pt x="49698" y="1880357"/>
                    <a:pt x="23492" y="1915298"/>
                  </a:cubicBezTo>
                  <a:cubicBezTo>
                    <a:pt x="19748" y="1920290"/>
                    <a:pt x="16004" y="1924034"/>
                    <a:pt x="12261" y="1927777"/>
                  </a:cubicBezTo>
                  <a:lnTo>
                    <a:pt x="12261" y="1966462"/>
                  </a:lnTo>
                  <a:lnTo>
                    <a:pt x="143290" y="1966462"/>
                  </a:lnTo>
                  <a:cubicBezTo>
                    <a:pt x="145785" y="1961471"/>
                    <a:pt x="148281" y="1957727"/>
                    <a:pt x="152025" y="1952735"/>
                  </a:cubicBezTo>
                  <a:cubicBezTo>
                    <a:pt x="179478" y="1904067"/>
                    <a:pt x="194453" y="1849160"/>
                    <a:pt x="194453" y="1789261"/>
                  </a:cubicBezTo>
                  <a:lnTo>
                    <a:pt x="194453" y="1253915"/>
                  </a:lnTo>
                  <a:cubicBezTo>
                    <a:pt x="194453" y="1139109"/>
                    <a:pt x="283054" y="1046764"/>
                    <a:pt x="396612" y="1046764"/>
                  </a:cubicBezTo>
                  <a:lnTo>
                    <a:pt x="436545" y="1046764"/>
                  </a:lnTo>
                  <a:lnTo>
                    <a:pt x="436545" y="1046764"/>
                  </a:lnTo>
                  <a:lnTo>
                    <a:pt x="462750" y="1046764"/>
                  </a:lnTo>
                  <a:cubicBezTo>
                    <a:pt x="648686" y="1046764"/>
                    <a:pt x="798434" y="895769"/>
                    <a:pt x="798434" y="711081"/>
                  </a:cubicBezTo>
                  <a:lnTo>
                    <a:pt x="798434" y="379141"/>
                  </a:lnTo>
                  <a:cubicBezTo>
                    <a:pt x="798434" y="264335"/>
                    <a:pt x="892026" y="171991"/>
                    <a:pt x="1005584" y="171991"/>
                  </a:cubicBezTo>
                  <a:lnTo>
                    <a:pt x="1222718" y="171991"/>
                  </a:lnTo>
                  <a:lnTo>
                    <a:pt x="1222718" y="171991"/>
                  </a:lnTo>
                  <a:lnTo>
                    <a:pt x="1295095" y="171991"/>
                  </a:lnTo>
                  <a:lnTo>
                    <a:pt x="1295095" y="204436"/>
                  </a:lnTo>
                  <a:lnTo>
                    <a:pt x="1391183" y="1095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DB57AD-1450-4531-96BA-96EA6DAFCB08}"/>
                </a:ext>
              </a:extLst>
            </p:cNvPr>
            <p:cNvSpPr/>
            <p:nvPr/>
          </p:nvSpPr>
          <p:spPr>
            <a:xfrm>
              <a:off x="4496933" y="3478025"/>
              <a:ext cx="4647067" cy="245902"/>
            </a:xfrm>
            <a:custGeom>
              <a:avLst/>
              <a:gdLst>
                <a:gd name="connsiteX0" fmla="*/ 122314 w 4647067"/>
                <a:gd name="connsiteY0" fmla="*/ 0 h 245902"/>
                <a:gd name="connsiteX1" fmla="*/ 122314 w 4647067"/>
                <a:gd name="connsiteY1" fmla="*/ 40771 h 245902"/>
                <a:gd name="connsiteX2" fmla="*/ 205131 w 4647067"/>
                <a:gd name="connsiteY2" fmla="*/ 40771 h 245902"/>
                <a:gd name="connsiteX3" fmla="*/ 4647067 w 4647067"/>
                <a:gd name="connsiteY3" fmla="*/ 40771 h 245902"/>
                <a:gd name="connsiteX4" fmla="*/ 4647067 w 4647067"/>
                <a:gd name="connsiteY4" fmla="*/ 205131 h 245902"/>
                <a:gd name="connsiteX5" fmla="*/ 286673 w 4647067"/>
                <a:gd name="connsiteY5" fmla="*/ 205131 h 245902"/>
                <a:gd name="connsiteX6" fmla="*/ 122314 w 4647067"/>
                <a:gd name="connsiteY6" fmla="*/ 205131 h 245902"/>
                <a:gd name="connsiteX7" fmla="*/ 122314 w 4647067"/>
                <a:gd name="connsiteY7" fmla="*/ 245902 h 245902"/>
                <a:gd name="connsiteX8" fmla="*/ 0 w 4647067"/>
                <a:gd name="connsiteY8" fmla="*/ 122313 h 24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7067" h="245902">
                  <a:moveTo>
                    <a:pt x="122314" y="0"/>
                  </a:moveTo>
                  <a:lnTo>
                    <a:pt x="122314" y="40771"/>
                  </a:lnTo>
                  <a:lnTo>
                    <a:pt x="205131" y="40771"/>
                  </a:lnTo>
                  <a:lnTo>
                    <a:pt x="4647067" y="40771"/>
                  </a:lnTo>
                  <a:lnTo>
                    <a:pt x="4647067" y="205131"/>
                  </a:lnTo>
                  <a:lnTo>
                    <a:pt x="286673" y="205131"/>
                  </a:lnTo>
                  <a:lnTo>
                    <a:pt x="122314" y="205131"/>
                  </a:lnTo>
                  <a:lnTo>
                    <a:pt x="122314" y="245902"/>
                  </a:lnTo>
                  <a:lnTo>
                    <a:pt x="0" y="12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A3A2DE-3F49-4BDB-A96E-12E905B07672}"/>
                </a:ext>
              </a:extLst>
            </p:cNvPr>
            <p:cNvSpPr/>
            <p:nvPr/>
          </p:nvSpPr>
          <p:spPr>
            <a:xfrm>
              <a:off x="7219914" y="2652628"/>
              <a:ext cx="1923896" cy="2140494"/>
            </a:xfrm>
            <a:custGeom>
              <a:avLst/>
              <a:gdLst>
                <a:gd name="connsiteX0" fmla="*/ 1743089 w 1884319"/>
                <a:gd name="connsiteY0" fmla="*/ 1690678 h 2096461"/>
                <a:gd name="connsiteX1" fmla="*/ 1743089 w 1884319"/>
                <a:gd name="connsiteY1" fmla="*/ 1600829 h 2096461"/>
                <a:gd name="connsiteX2" fmla="*/ 1743089 w 1884319"/>
                <a:gd name="connsiteY2" fmla="*/ 1600829 h 2096461"/>
                <a:gd name="connsiteX3" fmla="*/ 1743089 w 1884319"/>
                <a:gd name="connsiteY3" fmla="*/ 470238 h 2096461"/>
                <a:gd name="connsiteX4" fmla="*/ 1325045 w 1884319"/>
                <a:gd name="connsiteY4" fmla="*/ 52193 h 2096461"/>
                <a:gd name="connsiteX5" fmla="*/ 291789 w 1884319"/>
                <a:gd name="connsiteY5" fmla="*/ 52193 h 2096461"/>
                <a:gd name="connsiteX6" fmla="*/ 291789 w 1884319"/>
                <a:gd name="connsiteY6" fmla="*/ 52193 h 2096461"/>
                <a:gd name="connsiteX7" fmla="*/ 132058 w 1884319"/>
                <a:gd name="connsiteY7" fmla="*/ 52193 h 2096461"/>
                <a:gd name="connsiteX8" fmla="*/ 132058 w 1884319"/>
                <a:gd name="connsiteY8" fmla="*/ 12261 h 2096461"/>
                <a:gd name="connsiteX9" fmla="*/ 12261 w 1884319"/>
                <a:gd name="connsiteY9" fmla="*/ 132059 h 2096461"/>
                <a:gd name="connsiteX10" fmla="*/ 132058 w 1884319"/>
                <a:gd name="connsiteY10" fmla="*/ 251856 h 2096461"/>
                <a:gd name="connsiteX11" fmla="*/ 132058 w 1884319"/>
                <a:gd name="connsiteY11" fmla="*/ 211924 h 2096461"/>
                <a:gd name="connsiteX12" fmla="*/ 206932 w 1884319"/>
                <a:gd name="connsiteY12" fmla="*/ 211924 h 2096461"/>
                <a:gd name="connsiteX13" fmla="*/ 206932 w 1884319"/>
                <a:gd name="connsiteY13" fmla="*/ 211924 h 2096461"/>
                <a:gd name="connsiteX14" fmla="*/ 1325045 w 1884319"/>
                <a:gd name="connsiteY14" fmla="*/ 211924 h 2096461"/>
                <a:gd name="connsiteX15" fmla="*/ 1582111 w 1884319"/>
                <a:gd name="connsiteY15" fmla="*/ 468990 h 2096461"/>
                <a:gd name="connsiteX16" fmla="*/ 1582111 w 1884319"/>
                <a:gd name="connsiteY16" fmla="*/ 1689430 h 2096461"/>
                <a:gd name="connsiteX17" fmla="*/ 1881605 w 1884319"/>
                <a:gd name="connsiteY17" fmla="*/ 2090003 h 2096461"/>
                <a:gd name="connsiteX18" fmla="*/ 1881605 w 1884319"/>
                <a:gd name="connsiteY18" fmla="*/ 1917794 h 2096461"/>
                <a:gd name="connsiteX19" fmla="*/ 1743089 w 1884319"/>
                <a:gd name="connsiteY19" fmla="*/ 1690678 h 20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4319" h="2096461">
                  <a:moveTo>
                    <a:pt x="1743089" y="1690678"/>
                  </a:moveTo>
                  <a:lnTo>
                    <a:pt x="1743089" y="1600829"/>
                  </a:lnTo>
                  <a:lnTo>
                    <a:pt x="1743089" y="1600829"/>
                  </a:lnTo>
                  <a:lnTo>
                    <a:pt x="1743089" y="470238"/>
                  </a:lnTo>
                  <a:cubicBezTo>
                    <a:pt x="1743089" y="239377"/>
                    <a:pt x="1555905" y="52193"/>
                    <a:pt x="1325045" y="52193"/>
                  </a:cubicBezTo>
                  <a:lnTo>
                    <a:pt x="291789" y="52193"/>
                  </a:lnTo>
                  <a:lnTo>
                    <a:pt x="291789" y="52193"/>
                  </a:lnTo>
                  <a:lnTo>
                    <a:pt x="132058" y="52193"/>
                  </a:lnTo>
                  <a:lnTo>
                    <a:pt x="132058" y="12261"/>
                  </a:lnTo>
                  <a:lnTo>
                    <a:pt x="12261" y="132059"/>
                  </a:lnTo>
                  <a:lnTo>
                    <a:pt x="132058" y="251856"/>
                  </a:lnTo>
                  <a:lnTo>
                    <a:pt x="132058" y="211924"/>
                  </a:lnTo>
                  <a:lnTo>
                    <a:pt x="206932" y="211924"/>
                  </a:lnTo>
                  <a:lnTo>
                    <a:pt x="206932" y="211924"/>
                  </a:lnTo>
                  <a:lnTo>
                    <a:pt x="1325045" y="211924"/>
                  </a:lnTo>
                  <a:cubicBezTo>
                    <a:pt x="1467305" y="211924"/>
                    <a:pt x="1582111" y="327978"/>
                    <a:pt x="1582111" y="468990"/>
                  </a:cubicBezTo>
                  <a:lnTo>
                    <a:pt x="1582111" y="1689430"/>
                  </a:lnTo>
                  <a:cubicBezTo>
                    <a:pt x="1582111" y="1879110"/>
                    <a:pt x="1708148" y="2038840"/>
                    <a:pt x="1881605" y="2090003"/>
                  </a:cubicBezTo>
                  <a:lnTo>
                    <a:pt x="1881605" y="1917794"/>
                  </a:lnTo>
                  <a:cubicBezTo>
                    <a:pt x="1800492" y="1875366"/>
                    <a:pt x="1743089" y="1789261"/>
                    <a:pt x="1743089" y="16906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897B685-73C5-4BA9-9E40-476E19059208}"/>
                </a:ext>
              </a:extLst>
            </p:cNvPr>
            <p:cNvSpPr/>
            <p:nvPr/>
          </p:nvSpPr>
          <p:spPr>
            <a:xfrm>
              <a:off x="8235152" y="1603819"/>
              <a:ext cx="908848" cy="1725136"/>
            </a:xfrm>
            <a:custGeom>
              <a:avLst/>
              <a:gdLst>
                <a:gd name="connsiteX0" fmla="*/ 122314 w 908848"/>
                <a:gd name="connsiteY0" fmla="*/ 0 h 1725136"/>
                <a:gd name="connsiteX1" fmla="*/ 244627 w 908848"/>
                <a:gd name="connsiteY1" fmla="*/ 122314 h 1725136"/>
                <a:gd name="connsiteX2" fmla="*/ 203856 w 908848"/>
                <a:gd name="connsiteY2" fmla="*/ 122314 h 1725136"/>
                <a:gd name="connsiteX3" fmla="*/ 203856 w 908848"/>
                <a:gd name="connsiteY3" fmla="*/ 285399 h 1725136"/>
                <a:gd name="connsiteX4" fmla="*/ 203856 w 908848"/>
                <a:gd name="connsiteY4" fmla="*/ 1298311 h 1725136"/>
                <a:gd name="connsiteX5" fmla="*/ 466322 w 908848"/>
                <a:gd name="connsiteY5" fmla="*/ 1562050 h 1725136"/>
                <a:gd name="connsiteX6" fmla="*/ 908848 w 908848"/>
                <a:gd name="connsiteY6" fmla="*/ 1562050 h 1725136"/>
                <a:gd name="connsiteX7" fmla="*/ 908848 w 908848"/>
                <a:gd name="connsiteY7" fmla="*/ 1725136 h 1725136"/>
                <a:gd name="connsiteX8" fmla="*/ 466322 w 908848"/>
                <a:gd name="connsiteY8" fmla="*/ 1725136 h 1725136"/>
                <a:gd name="connsiteX9" fmla="*/ 39497 w 908848"/>
                <a:gd name="connsiteY9" fmla="*/ 1298311 h 1725136"/>
                <a:gd name="connsiteX10" fmla="*/ 39497 w 908848"/>
                <a:gd name="connsiteY10" fmla="*/ 214049 h 1725136"/>
                <a:gd name="connsiteX11" fmla="*/ 39497 w 908848"/>
                <a:gd name="connsiteY11" fmla="*/ 122314 h 1725136"/>
                <a:gd name="connsiteX12" fmla="*/ 0 w 908848"/>
                <a:gd name="connsiteY12" fmla="*/ 122314 h 172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08848" h="1725136">
                  <a:moveTo>
                    <a:pt x="122314" y="0"/>
                  </a:moveTo>
                  <a:lnTo>
                    <a:pt x="244627" y="122314"/>
                  </a:lnTo>
                  <a:lnTo>
                    <a:pt x="203856" y="122314"/>
                  </a:lnTo>
                  <a:lnTo>
                    <a:pt x="203856" y="285399"/>
                  </a:lnTo>
                  <a:lnTo>
                    <a:pt x="203856" y="1298311"/>
                  </a:lnTo>
                  <a:cubicBezTo>
                    <a:pt x="203856" y="1443559"/>
                    <a:pt x="321074" y="1562050"/>
                    <a:pt x="466322" y="1562050"/>
                  </a:cubicBezTo>
                  <a:lnTo>
                    <a:pt x="908848" y="1562050"/>
                  </a:lnTo>
                  <a:lnTo>
                    <a:pt x="908848" y="1725136"/>
                  </a:lnTo>
                  <a:lnTo>
                    <a:pt x="466322" y="1725136"/>
                  </a:lnTo>
                  <a:cubicBezTo>
                    <a:pt x="230613" y="1725136"/>
                    <a:pt x="39497" y="1534021"/>
                    <a:pt x="39497" y="1298311"/>
                  </a:cubicBezTo>
                  <a:lnTo>
                    <a:pt x="39497" y="214049"/>
                  </a:lnTo>
                  <a:lnTo>
                    <a:pt x="39497" y="122314"/>
                  </a:lnTo>
                  <a:lnTo>
                    <a:pt x="0" y="1223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694C83-0275-41DA-9E15-3A4C3D9D2DA9}"/>
                </a:ext>
              </a:extLst>
            </p:cNvPr>
            <p:cNvSpPr/>
            <p:nvPr/>
          </p:nvSpPr>
          <p:spPr>
            <a:xfrm>
              <a:off x="8719312" y="1047035"/>
              <a:ext cx="424688" cy="803183"/>
            </a:xfrm>
            <a:custGeom>
              <a:avLst/>
              <a:gdLst>
                <a:gd name="connsiteX0" fmla="*/ 127410 w 424688"/>
                <a:gd name="connsiteY0" fmla="*/ 0 h 803183"/>
                <a:gd name="connsiteX1" fmla="*/ 254820 w 424688"/>
                <a:gd name="connsiteY1" fmla="*/ 126135 h 803183"/>
                <a:gd name="connsiteX2" fmla="*/ 212775 w 424688"/>
                <a:gd name="connsiteY2" fmla="*/ 126135 h 803183"/>
                <a:gd name="connsiteX3" fmla="*/ 212775 w 424688"/>
                <a:gd name="connsiteY3" fmla="*/ 221693 h 803183"/>
                <a:gd name="connsiteX4" fmla="*/ 212775 w 424688"/>
                <a:gd name="connsiteY4" fmla="*/ 368216 h 803183"/>
                <a:gd name="connsiteX5" fmla="*/ 378866 w 424688"/>
                <a:gd name="connsiteY5" fmla="*/ 618159 h 803183"/>
                <a:gd name="connsiteX6" fmla="*/ 424688 w 424688"/>
                <a:gd name="connsiteY6" fmla="*/ 627489 h 803183"/>
                <a:gd name="connsiteX7" fmla="*/ 424688 w 424688"/>
                <a:gd name="connsiteY7" fmla="*/ 803183 h 803183"/>
                <a:gd name="connsiteX8" fmla="*/ 394074 w 424688"/>
                <a:gd name="connsiteY8" fmla="*/ 800094 h 803183"/>
                <a:gd name="connsiteX9" fmla="*/ 42045 w 424688"/>
                <a:gd name="connsiteY9" fmla="*/ 368216 h 803183"/>
                <a:gd name="connsiteX10" fmla="*/ 42045 w 424688"/>
                <a:gd name="connsiteY10" fmla="*/ 150343 h 803183"/>
                <a:gd name="connsiteX11" fmla="*/ 42045 w 424688"/>
                <a:gd name="connsiteY11" fmla="*/ 126135 h 803183"/>
                <a:gd name="connsiteX12" fmla="*/ 0 w 424688"/>
                <a:gd name="connsiteY12" fmla="*/ 126135 h 80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688" h="803183">
                  <a:moveTo>
                    <a:pt x="127410" y="0"/>
                  </a:moveTo>
                  <a:lnTo>
                    <a:pt x="254820" y="126135"/>
                  </a:lnTo>
                  <a:lnTo>
                    <a:pt x="212775" y="126135"/>
                  </a:lnTo>
                  <a:lnTo>
                    <a:pt x="212775" y="221693"/>
                  </a:lnTo>
                  <a:lnTo>
                    <a:pt x="212775" y="368216"/>
                  </a:lnTo>
                  <a:cubicBezTo>
                    <a:pt x="212775" y="480018"/>
                    <a:pt x="281577" y="576770"/>
                    <a:pt x="378866" y="618159"/>
                  </a:cubicBezTo>
                  <a:lnTo>
                    <a:pt x="424688" y="627489"/>
                  </a:lnTo>
                  <a:lnTo>
                    <a:pt x="424688" y="803183"/>
                  </a:lnTo>
                  <a:lnTo>
                    <a:pt x="394074" y="800094"/>
                  </a:lnTo>
                  <a:cubicBezTo>
                    <a:pt x="193245" y="758967"/>
                    <a:pt x="42045" y="581150"/>
                    <a:pt x="42045" y="368216"/>
                  </a:cubicBezTo>
                  <a:lnTo>
                    <a:pt x="42045" y="150343"/>
                  </a:lnTo>
                  <a:lnTo>
                    <a:pt x="42045" y="126135"/>
                  </a:lnTo>
                  <a:lnTo>
                    <a:pt x="0" y="1261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4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45" name="Freeform: Shape 44" hidden="1">
            <a:extLst>
              <a:ext uri="{FF2B5EF4-FFF2-40B4-BE49-F238E27FC236}">
                <a16:creationId xmlns:a16="http://schemas.microsoft.com/office/drawing/2014/main" id="{F3901DCC-13F4-407B-AD65-6B946F51460F}"/>
              </a:ext>
            </a:extLst>
          </p:cNvPr>
          <p:cNvSpPr/>
          <p:nvPr userDrawn="1"/>
        </p:nvSpPr>
        <p:spPr>
          <a:xfrm>
            <a:off x="5164785" y="1230728"/>
            <a:ext cx="879131" cy="471419"/>
          </a:xfrm>
          <a:custGeom>
            <a:avLst/>
            <a:gdLst>
              <a:gd name="connsiteX0" fmla="*/ 859580 w 861046"/>
              <a:gd name="connsiteY0" fmla="*/ 12261 h 461720"/>
              <a:gd name="connsiteX1" fmla="*/ 456511 w 861046"/>
              <a:gd name="connsiteY1" fmla="*/ 415330 h 461720"/>
              <a:gd name="connsiteX2" fmla="*/ 281806 w 861046"/>
              <a:gd name="connsiteY2" fmla="*/ 415330 h 461720"/>
              <a:gd name="connsiteX3" fmla="*/ 281806 w 861046"/>
              <a:gd name="connsiteY3" fmla="*/ 415330 h 461720"/>
              <a:gd name="connsiteX4" fmla="*/ 128315 w 861046"/>
              <a:gd name="connsiteY4" fmla="*/ 415330 h 461720"/>
              <a:gd name="connsiteX5" fmla="*/ 128315 w 861046"/>
              <a:gd name="connsiteY5" fmla="*/ 454015 h 461720"/>
              <a:gd name="connsiteX6" fmla="*/ 12261 w 861046"/>
              <a:gd name="connsiteY6" fmla="*/ 337961 h 461720"/>
              <a:gd name="connsiteX7" fmla="*/ 128315 w 861046"/>
              <a:gd name="connsiteY7" fmla="*/ 221907 h 461720"/>
              <a:gd name="connsiteX8" fmla="*/ 128315 w 861046"/>
              <a:gd name="connsiteY8" fmla="*/ 260592 h 461720"/>
              <a:gd name="connsiteX9" fmla="*/ 200693 w 861046"/>
              <a:gd name="connsiteY9" fmla="*/ 260592 h 461720"/>
              <a:gd name="connsiteX10" fmla="*/ 200693 w 861046"/>
              <a:gd name="connsiteY10" fmla="*/ 260592 h 461720"/>
              <a:gd name="connsiteX11" fmla="*/ 456511 w 861046"/>
              <a:gd name="connsiteY11" fmla="*/ 260592 h 461720"/>
              <a:gd name="connsiteX12" fmla="*/ 704842 w 861046"/>
              <a:gd name="connsiteY12" fmla="*/ 12261 h 461720"/>
              <a:gd name="connsiteX13" fmla="*/ 859580 w 861046"/>
              <a:gd name="connsiteY13" fmla="*/ 12261 h 46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1046" h="461720">
                <a:moveTo>
                  <a:pt x="859580" y="12261"/>
                </a:moveTo>
                <a:cubicBezTo>
                  <a:pt x="859580" y="234386"/>
                  <a:pt x="678636" y="415330"/>
                  <a:pt x="456511" y="415330"/>
                </a:cubicBezTo>
                <a:lnTo>
                  <a:pt x="281806" y="415330"/>
                </a:lnTo>
                <a:lnTo>
                  <a:pt x="281806" y="415330"/>
                </a:lnTo>
                <a:lnTo>
                  <a:pt x="128315" y="415330"/>
                </a:lnTo>
                <a:lnTo>
                  <a:pt x="128315" y="454015"/>
                </a:lnTo>
                <a:lnTo>
                  <a:pt x="12261" y="337961"/>
                </a:lnTo>
                <a:lnTo>
                  <a:pt x="128315" y="221907"/>
                </a:lnTo>
                <a:lnTo>
                  <a:pt x="128315" y="260592"/>
                </a:lnTo>
                <a:lnTo>
                  <a:pt x="200693" y="260592"/>
                </a:lnTo>
                <a:lnTo>
                  <a:pt x="200693" y="260592"/>
                </a:lnTo>
                <a:lnTo>
                  <a:pt x="456511" y="260592"/>
                </a:lnTo>
                <a:cubicBezTo>
                  <a:pt x="593779" y="260592"/>
                  <a:pt x="704842" y="149529"/>
                  <a:pt x="704842" y="12261"/>
                </a:cubicBezTo>
                <a:lnTo>
                  <a:pt x="859580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8" name="Freeform: Shape 47" hidden="1">
            <a:extLst>
              <a:ext uri="{FF2B5EF4-FFF2-40B4-BE49-F238E27FC236}">
                <a16:creationId xmlns:a16="http://schemas.microsoft.com/office/drawing/2014/main" id="{9FEF2ABD-FB8C-4DB8-989A-AB55D09C9745}"/>
              </a:ext>
            </a:extLst>
          </p:cNvPr>
          <p:cNvSpPr/>
          <p:nvPr/>
        </p:nvSpPr>
        <p:spPr>
          <a:xfrm>
            <a:off x="4994055" y="2140438"/>
            <a:ext cx="254821" cy="1898414"/>
          </a:xfrm>
          <a:custGeom>
            <a:avLst/>
            <a:gdLst>
              <a:gd name="connsiteX0" fmla="*/ 203188 w 249578"/>
              <a:gd name="connsiteY0" fmla="*/ 125819 h 1859361"/>
              <a:gd name="connsiteX1" fmla="*/ 240625 w 249578"/>
              <a:gd name="connsiteY1" fmla="*/ 125819 h 1859361"/>
              <a:gd name="connsiteX2" fmla="*/ 127067 w 249578"/>
              <a:gd name="connsiteY2" fmla="*/ 12261 h 1859361"/>
              <a:gd name="connsiteX3" fmla="*/ 12261 w 249578"/>
              <a:gd name="connsiteY3" fmla="*/ 125819 h 1859361"/>
              <a:gd name="connsiteX4" fmla="*/ 50945 w 249578"/>
              <a:gd name="connsiteY4" fmla="*/ 125819 h 1859361"/>
              <a:gd name="connsiteX5" fmla="*/ 50945 w 249578"/>
              <a:gd name="connsiteY5" fmla="*/ 278062 h 1859361"/>
              <a:gd name="connsiteX6" fmla="*/ 50945 w 249578"/>
              <a:gd name="connsiteY6" fmla="*/ 278062 h 1859361"/>
              <a:gd name="connsiteX7" fmla="*/ 50945 w 249578"/>
              <a:gd name="connsiteY7" fmla="*/ 1854151 h 1859361"/>
              <a:gd name="connsiteX8" fmla="*/ 203188 w 249578"/>
              <a:gd name="connsiteY8" fmla="*/ 1854151 h 1859361"/>
              <a:gd name="connsiteX9" fmla="*/ 203188 w 249578"/>
              <a:gd name="connsiteY9" fmla="*/ 195701 h 1859361"/>
              <a:gd name="connsiteX10" fmla="*/ 203188 w 249578"/>
              <a:gd name="connsiteY10" fmla="*/ 195701 h 185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78" h="1859361">
                <a:moveTo>
                  <a:pt x="203188" y="125819"/>
                </a:moveTo>
                <a:lnTo>
                  <a:pt x="240625" y="125819"/>
                </a:lnTo>
                <a:lnTo>
                  <a:pt x="127067" y="12261"/>
                </a:lnTo>
                <a:lnTo>
                  <a:pt x="12261" y="125819"/>
                </a:lnTo>
                <a:lnTo>
                  <a:pt x="50945" y="125819"/>
                </a:lnTo>
                <a:lnTo>
                  <a:pt x="50945" y="278062"/>
                </a:lnTo>
                <a:lnTo>
                  <a:pt x="50945" y="278062"/>
                </a:lnTo>
                <a:lnTo>
                  <a:pt x="50945" y="1854151"/>
                </a:lnTo>
                <a:lnTo>
                  <a:pt x="203188" y="1854151"/>
                </a:lnTo>
                <a:lnTo>
                  <a:pt x="203188" y="195701"/>
                </a:lnTo>
                <a:lnTo>
                  <a:pt x="203188" y="1957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0" name="Freeform: Shape 49" hidden="1">
            <a:extLst>
              <a:ext uri="{FF2B5EF4-FFF2-40B4-BE49-F238E27FC236}">
                <a16:creationId xmlns:a16="http://schemas.microsoft.com/office/drawing/2014/main" id="{F5D0FCBE-2356-4048-AE5E-C0F16E309B94}"/>
              </a:ext>
            </a:extLst>
          </p:cNvPr>
          <p:cNvSpPr/>
          <p:nvPr/>
        </p:nvSpPr>
        <p:spPr>
          <a:xfrm>
            <a:off x="4313684" y="1219261"/>
            <a:ext cx="2764804" cy="1261363"/>
          </a:xfrm>
          <a:custGeom>
            <a:avLst/>
            <a:gdLst>
              <a:gd name="connsiteX0" fmla="*/ 2672770 w 2707928"/>
              <a:gd name="connsiteY0" fmla="*/ 107101 h 1235414"/>
              <a:gd name="connsiteX1" fmla="*/ 2672770 w 2707928"/>
              <a:gd name="connsiteY1" fmla="*/ 173239 h 1235414"/>
              <a:gd name="connsiteX2" fmla="*/ 2672770 w 2707928"/>
              <a:gd name="connsiteY2" fmla="*/ 173239 h 1235414"/>
              <a:gd name="connsiteX3" fmla="*/ 2672770 w 2707928"/>
              <a:gd name="connsiteY3" fmla="*/ 294285 h 1235414"/>
              <a:gd name="connsiteX4" fmla="*/ 2337086 w 2707928"/>
              <a:gd name="connsiteY4" fmla="*/ 629968 h 1235414"/>
              <a:gd name="connsiteX5" fmla="*/ 1483527 w 2707928"/>
              <a:gd name="connsiteY5" fmla="*/ 629968 h 1235414"/>
              <a:gd name="connsiteX6" fmla="*/ 1276377 w 2707928"/>
              <a:gd name="connsiteY6" fmla="*/ 837118 h 1235414"/>
              <a:gd name="connsiteX7" fmla="*/ 1276377 w 2707928"/>
              <a:gd name="connsiteY7" fmla="*/ 877051 h 1235414"/>
              <a:gd name="connsiteX8" fmla="*/ 1276377 w 2707928"/>
              <a:gd name="connsiteY8" fmla="*/ 877051 h 1235414"/>
              <a:gd name="connsiteX9" fmla="*/ 1276377 w 2707928"/>
              <a:gd name="connsiteY9" fmla="*/ 904505 h 1235414"/>
              <a:gd name="connsiteX10" fmla="*/ 940694 w 2707928"/>
              <a:gd name="connsiteY10" fmla="*/ 1235196 h 1235414"/>
              <a:gd name="connsiteX11" fmla="*/ 12261 w 2707928"/>
              <a:gd name="connsiteY11" fmla="*/ 1235196 h 1235414"/>
              <a:gd name="connsiteX12" fmla="*/ 12261 w 2707928"/>
              <a:gd name="connsiteY12" fmla="*/ 1106663 h 1235414"/>
              <a:gd name="connsiteX13" fmla="*/ 938198 w 2707928"/>
              <a:gd name="connsiteY13" fmla="*/ 1106663 h 1235414"/>
              <a:gd name="connsiteX14" fmla="*/ 1145348 w 2707928"/>
              <a:gd name="connsiteY14" fmla="*/ 904505 h 1235414"/>
              <a:gd name="connsiteX15" fmla="*/ 1145348 w 2707928"/>
              <a:gd name="connsiteY15" fmla="*/ 864572 h 1235414"/>
              <a:gd name="connsiteX16" fmla="*/ 1145348 w 2707928"/>
              <a:gd name="connsiteY16" fmla="*/ 864572 h 1235414"/>
              <a:gd name="connsiteX17" fmla="*/ 1145348 w 2707928"/>
              <a:gd name="connsiteY17" fmla="*/ 838366 h 1235414"/>
              <a:gd name="connsiteX18" fmla="*/ 1481031 w 2707928"/>
              <a:gd name="connsiteY18" fmla="*/ 502683 h 1235414"/>
              <a:gd name="connsiteX19" fmla="*/ 2334591 w 2707928"/>
              <a:gd name="connsiteY19" fmla="*/ 502683 h 1235414"/>
              <a:gd name="connsiteX20" fmla="*/ 2541741 w 2707928"/>
              <a:gd name="connsiteY20" fmla="*/ 295533 h 1235414"/>
              <a:gd name="connsiteX21" fmla="*/ 2541741 w 2707928"/>
              <a:gd name="connsiteY21" fmla="*/ 174487 h 1235414"/>
              <a:gd name="connsiteX22" fmla="*/ 2541741 w 2707928"/>
              <a:gd name="connsiteY22" fmla="*/ 174487 h 1235414"/>
              <a:gd name="connsiteX23" fmla="*/ 2541741 w 2707928"/>
              <a:gd name="connsiteY23" fmla="*/ 108349 h 1235414"/>
              <a:gd name="connsiteX24" fmla="*/ 2509296 w 2707928"/>
              <a:gd name="connsiteY24" fmla="*/ 108349 h 1235414"/>
              <a:gd name="connsiteX25" fmla="*/ 2606631 w 2707928"/>
              <a:gd name="connsiteY25" fmla="*/ 12261 h 1235414"/>
              <a:gd name="connsiteX26" fmla="*/ 2703967 w 2707928"/>
              <a:gd name="connsiteY26" fmla="*/ 108349 h 1235414"/>
              <a:gd name="connsiteX27" fmla="*/ 2672770 w 2707928"/>
              <a:gd name="connsiteY27" fmla="*/ 108349 h 123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07928" h="1235414">
                <a:moveTo>
                  <a:pt x="2672770" y="107101"/>
                </a:moveTo>
                <a:lnTo>
                  <a:pt x="2672770" y="173239"/>
                </a:lnTo>
                <a:lnTo>
                  <a:pt x="2672770" y="173239"/>
                </a:lnTo>
                <a:lnTo>
                  <a:pt x="2672770" y="294285"/>
                </a:lnTo>
                <a:cubicBezTo>
                  <a:pt x="2672770" y="480221"/>
                  <a:pt x="2521775" y="629968"/>
                  <a:pt x="2337086" y="629968"/>
                </a:cubicBezTo>
                <a:lnTo>
                  <a:pt x="1483527" y="629968"/>
                </a:lnTo>
                <a:cubicBezTo>
                  <a:pt x="1368721" y="629968"/>
                  <a:pt x="1276377" y="723560"/>
                  <a:pt x="1276377" y="837118"/>
                </a:cubicBezTo>
                <a:lnTo>
                  <a:pt x="1276377" y="877051"/>
                </a:lnTo>
                <a:lnTo>
                  <a:pt x="1276377" y="877051"/>
                </a:lnTo>
                <a:lnTo>
                  <a:pt x="1276377" y="904505"/>
                </a:lnTo>
                <a:cubicBezTo>
                  <a:pt x="1276377" y="1090441"/>
                  <a:pt x="1125382" y="1235196"/>
                  <a:pt x="940694" y="1235196"/>
                </a:cubicBezTo>
                <a:lnTo>
                  <a:pt x="12261" y="1235196"/>
                </a:lnTo>
                <a:lnTo>
                  <a:pt x="12261" y="1106663"/>
                </a:lnTo>
                <a:lnTo>
                  <a:pt x="938198" y="1106663"/>
                </a:lnTo>
                <a:cubicBezTo>
                  <a:pt x="1053004" y="1106663"/>
                  <a:pt x="1145348" y="1018063"/>
                  <a:pt x="1145348" y="904505"/>
                </a:cubicBezTo>
                <a:lnTo>
                  <a:pt x="1145348" y="864572"/>
                </a:lnTo>
                <a:lnTo>
                  <a:pt x="1145348" y="864572"/>
                </a:lnTo>
                <a:lnTo>
                  <a:pt x="1145348" y="838366"/>
                </a:lnTo>
                <a:cubicBezTo>
                  <a:pt x="1145348" y="652430"/>
                  <a:pt x="1296343" y="502683"/>
                  <a:pt x="1481031" y="502683"/>
                </a:cubicBezTo>
                <a:lnTo>
                  <a:pt x="2334591" y="502683"/>
                </a:lnTo>
                <a:cubicBezTo>
                  <a:pt x="2449397" y="502683"/>
                  <a:pt x="2541741" y="409091"/>
                  <a:pt x="2541741" y="295533"/>
                </a:cubicBezTo>
                <a:lnTo>
                  <a:pt x="2541741" y="174487"/>
                </a:lnTo>
                <a:lnTo>
                  <a:pt x="2541741" y="174487"/>
                </a:lnTo>
                <a:lnTo>
                  <a:pt x="2541741" y="108349"/>
                </a:lnTo>
                <a:lnTo>
                  <a:pt x="2509296" y="108349"/>
                </a:lnTo>
                <a:lnTo>
                  <a:pt x="2606631" y="12261"/>
                </a:lnTo>
                <a:lnTo>
                  <a:pt x="2703967" y="108349"/>
                </a:lnTo>
                <a:lnTo>
                  <a:pt x="2672770" y="1083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4" name="Freeform: Shape 53" hidden="1">
            <a:extLst>
              <a:ext uri="{FF2B5EF4-FFF2-40B4-BE49-F238E27FC236}">
                <a16:creationId xmlns:a16="http://schemas.microsoft.com/office/drawing/2014/main" id="{28F59E71-8926-455E-85AF-DB085526EF2C}"/>
              </a:ext>
            </a:extLst>
          </p:cNvPr>
          <p:cNvSpPr/>
          <p:nvPr/>
        </p:nvSpPr>
        <p:spPr>
          <a:xfrm>
            <a:off x="5414509" y="1251114"/>
            <a:ext cx="1847450" cy="993801"/>
          </a:xfrm>
          <a:custGeom>
            <a:avLst/>
            <a:gdLst>
              <a:gd name="connsiteX0" fmla="*/ 12261 w 1809445"/>
              <a:gd name="connsiteY0" fmla="*/ 13509 h 973356"/>
              <a:gd name="connsiteX1" fmla="*/ 399108 w 1809445"/>
              <a:gd name="connsiteY1" fmla="*/ 400356 h 973356"/>
              <a:gd name="connsiteX2" fmla="*/ 1381200 w 1809445"/>
              <a:gd name="connsiteY2" fmla="*/ 400356 h 973356"/>
              <a:gd name="connsiteX3" fmla="*/ 1619548 w 1809445"/>
              <a:gd name="connsiteY3" fmla="*/ 638703 h 973356"/>
              <a:gd name="connsiteX4" fmla="*/ 1619548 w 1809445"/>
              <a:gd name="connsiteY4" fmla="*/ 778467 h 973356"/>
              <a:gd name="connsiteX5" fmla="*/ 1619548 w 1809445"/>
              <a:gd name="connsiteY5" fmla="*/ 778467 h 973356"/>
              <a:gd name="connsiteX6" fmla="*/ 1619548 w 1809445"/>
              <a:gd name="connsiteY6" fmla="*/ 854589 h 973356"/>
              <a:gd name="connsiteX7" fmla="*/ 1582111 w 1809445"/>
              <a:gd name="connsiteY7" fmla="*/ 854589 h 973356"/>
              <a:gd name="connsiteX8" fmla="*/ 1693173 w 1809445"/>
              <a:gd name="connsiteY8" fmla="*/ 965651 h 973356"/>
              <a:gd name="connsiteX9" fmla="*/ 1804236 w 1809445"/>
              <a:gd name="connsiteY9" fmla="*/ 854589 h 973356"/>
              <a:gd name="connsiteX10" fmla="*/ 1766799 w 1809445"/>
              <a:gd name="connsiteY10" fmla="*/ 854589 h 973356"/>
              <a:gd name="connsiteX11" fmla="*/ 1766799 w 1809445"/>
              <a:gd name="connsiteY11" fmla="*/ 778467 h 973356"/>
              <a:gd name="connsiteX12" fmla="*/ 1766799 w 1809445"/>
              <a:gd name="connsiteY12" fmla="*/ 778467 h 973356"/>
              <a:gd name="connsiteX13" fmla="*/ 1766799 w 1809445"/>
              <a:gd name="connsiteY13" fmla="*/ 637455 h 973356"/>
              <a:gd name="connsiteX14" fmla="*/ 1379952 w 1809445"/>
              <a:gd name="connsiteY14" fmla="*/ 250608 h 973356"/>
              <a:gd name="connsiteX15" fmla="*/ 397860 w 1809445"/>
              <a:gd name="connsiteY15" fmla="*/ 250608 h 973356"/>
              <a:gd name="connsiteX16" fmla="*/ 159512 w 1809445"/>
              <a:gd name="connsiteY16" fmla="*/ 12261 h 973356"/>
              <a:gd name="connsiteX17" fmla="*/ 12261 w 1809445"/>
              <a:gd name="connsiteY17" fmla="*/ 12261 h 97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9445" h="973356">
                <a:moveTo>
                  <a:pt x="12261" y="13509"/>
                </a:moveTo>
                <a:cubicBezTo>
                  <a:pt x="12261" y="226898"/>
                  <a:pt x="185718" y="400356"/>
                  <a:pt x="399108" y="400356"/>
                </a:cubicBezTo>
                <a:lnTo>
                  <a:pt x="1381200" y="400356"/>
                </a:lnTo>
                <a:cubicBezTo>
                  <a:pt x="1512229" y="400356"/>
                  <a:pt x="1619548" y="507674"/>
                  <a:pt x="1619548" y="638703"/>
                </a:cubicBezTo>
                <a:lnTo>
                  <a:pt x="1619548" y="778467"/>
                </a:lnTo>
                <a:lnTo>
                  <a:pt x="1619548" y="778467"/>
                </a:lnTo>
                <a:lnTo>
                  <a:pt x="1619548" y="854589"/>
                </a:lnTo>
                <a:lnTo>
                  <a:pt x="1582111" y="854589"/>
                </a:lnTo>
                <a:lnTo>
                  <a:pt x="1693173" y="965651"/>
                </a:lnTo>
                <a:lnTo>
                  <a:pt x="1804236" y="854589"/>
                </a:lnTo>
                <a:lnTo>
                  <a:pt x="1766799" y="854589"/>
                </a:lnTo>
                <a:lnTo>
                  <a:pt x="1766799" y="778467"/>
                </a:lnTo>
                <a:lnTo>
                  <a:pt x="1766799" y="778467"/>
                </a:lnTo>
                <a:lnTo>
                  <a:pt x="1766799" y="637455"/>
                </a:lnTo>
                <a:cubicBezTo>
                  <a:pt x="1766799" y="424066"/>
                  <a:pt x="1593342" y="250608"/>
                  <a:pt x="1379952" y="250608"/>
                </a:cubicBezTo>
                <a:lnTo>
                  <a:pt x="397860" y="250608"/>
                </a:lnTo>
                <a:cubicBezTo>
                  <a:pt x="266831" y="250608"/>
                  <a:pt x="159512" y="143290"/>
                  <a:pt x="159512" y="12261"/>
                </a:cubicBezTo>
                <a:lnTo>
                  <a:pt x="12261" y="122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9" name="Freeform: Shape 58" hidden="1">
            <a:extLst>
              <a:ext uri="{FF2B5EF4-FFF2-40B4-BE49-F238E27FC236}">
                <a16:creationId xmlns:a16="http://schemas.microsoft.com/office/drawing/2014/main" id="{7FF976E2-C240-41CF-ABE2-E66FDCD9C632}"/>
              </a:ext>
            </a:extLst>
          </p:cNvPr>
          <p:cNvSpPr/>
          <p:nvPr/>
        </p:nvSpPr>
        <p:spPr>
          <a:xfrm>
            <a:off x="4571053" y="2563440"/>
            <a:ext cx="2267904" cy="2497242"/>
          </a:xfrm>
          <a:custGeom>
            <a:avLst/>
            <a:gdLst>
              <a:gd name="connsiteX0" fmla="*/ 2221032 w 2221250"/>
              <a:gd name="connsiteY0" fmla="*/ 132059 h 2445871"/>
              <a:gd name="connsiteX1" fmla="*/ 2101235 w 2221250"/>
              <a:gd name="connsiteY1" fmla="*/ 12261 h 2445871"/>
              <a:gd name="connsiteX2" fmla="*/ 2101235 w 2221250"/>
              <a:gd name="connsiteY2" fmla="*/ 52193 h 2445871"/>
              <a:gd name="connsiteX3" fmla="*/ 1941504 w 2221250"/>
              <a:gd name="connsiteY3" fmla="*/ 52193 h 2445871"/>
              <a:gd name="connsiteX4" fmla="*/ 1941504 w 2221250"/>
              <a:gd name="connsiteY4" fmla="*/ 52193 h 2445871"/>
              <a:gd name="connsiteX5" fmla="*/ 1248923 w 2221250"/>
              <a:gd name="connsiteY5" fmla="*/ 52193 h 2445871"/>
              <a:gd name="connsiteX6" fmla="*/ 830879 w 2221250"/>
              <a:gd name="connsiteY6" fmla="*/ 470238 h 2445871"/>
              <a:gd name="connsiteX7" fmla="*/ 830879 w 2221250"/>
              <a:gd name="connsiteY7" fmla="*/ 882043 h 2445871"/>
              <a:gd name="connsiteX8" fmla="*/ 572565 w 2221250"/>
              <a:gd name="connsiteY8" fmla="*/ 1139109 h 2445871"/>
              <a:gd name="connsiteX9" fmla="*/ 522649 w 2221250"/>
              <a:gd name="connsiteY9" fmla="*/ 1139109 h 2445871"/>
              <a:gd name="connsiteX10" fmla="*/ 522649 w 2221250"/>
              <a:gd name="connsiteY10" fmla="*/ 1139109 h 2445871"/>
              <a:gd name="connsiteX11" fmla="*/ 490204 w 2221250"/>
              <a:gd name="connsiteY11" fmla="*/ 1139109 h 2445871"/>
              <a:gd name="connsiteX12" fmla="*/ 78399 w 2221250"/>
              <a:gd name="connsiteY12" fmla="*/ 1557153 h 2445871"/>
              <a:gd name="connsiteX13" fmla="*/ 78399 w 2221250"/>
              <a:gd name="connsiteY13" fmla="*/ 2222280 h 2445871"/>
              <a:gd name="connsiteX14" fmla="*/ 25988 w 2221250"/>
              <a:gd name="connsiteY14" fmla="*/ 2378267 h 2445871"/>
              <a:gd name="connsiteX15" fmla="*/ 12261 w 2221250"/>
              <a:gd name="connsiteY15" fmla="*/ 2394489 h 2445871"/>
              <a:gd name="connsiteX16" fmla="*/ 12261 w 2221250"/>
              <a:gd name="connsiteY16" fmla="*/ 2443157 h 2445871"/>
              <a:gd name="connsiteX17" fmla="*/ 175735 w 2221250"/>
              <a:gd name="connsiteY17" fmla="*/ 2443157 h 2445871"/>
              <a:gd name="connsiteX18" fmla="*/ 185718 w 2221250"/>
              <a:gd name="connsiteY18" fmla="*/ 2425687 h 2445871"/>
              <a:gd name="connsiteX19" fmla="*/ 238129 w 2221250"/>
              <a:gd name="connsiteY19" fmla="*/ 2222280 h 2445871"/>
              <a:gd name="connsiteX20" fmla="*/ 238129 w 2221250"/>
              <a:gd name="connsiteY20" fmla="*/ 1557153 h 2445871"/>
              <a:gd name="connsiteX21" fmla="*/ 490204 w 2221250"/>
              <a:gd name="connsiteY21" fmla="*/ 1300087 h 2445871"/>
              <a:gd name="connsiteX22" fmla="*/ 540120 w 2221250"/>
              <a:gd name="connsiteY22" fmla="*/ 1300087 h 2445871"/>
              <a:gd name="connsiteX23" fmla="*/ 540120 w 2221250"/>
              <a:gd name="connsiteY23" fmla="*/ 1300087 h 2445871"/>
              <a:gd name="connsiteX24" fmla="*/ 571317 w 2221250"/>
              <a:gd name="connsiteY24" fmla="*/ 1300087 h 2445871"/>
              <a:gd name="connsiteX25" fmla="*/ 989361 w 2221250"/>
              <a:gd name="connsiteY25" fmla="*/ 882043 h 2445871"/>
              <a:gd name="connsiteX26" fmla="*/ 989361 w 2221250"/>
              <a:gd name="connsiteY26" fmla="*/ 470238 h 2445871"/>
              <a:gd name="connsiteX27" fmla="*/ 1247675 w 2221250"/>
              <a:gd name="connsiteY27" fmla="*/ 213172 h 2445871"/>
              <a:gd name="connsiteX28" fmla="*/ 2010138 w 2221250"/>
              <a:gd name="connsiteY28" fmla="*/ 213172 h 2445871"/>
              <a:gd name="connsiteX29" fmla="*/ 2010138 w 2221250"/>
              <a:gd name="connsiteY29" fmla="*/ 213172 h 2445871"/>
              <a:gd name="connsiteX30" fmla="*/ 2099987 w 2221250"/>
              <a:gd name="connsiteY30" fmla="*/ 213172 h 2445871"/>
              <a:gd name="connsiteX31" fmla="*/ 2099987 w 2221250"/>
              <a:gd name="connsiteY31" fmla="*/ 253104 h 2445871"/>
              <a:gd name="connsiteX32" fmla="*/ 2221032 w 2221250"/>
              <a:gd name="connsiteY32" fmla="*/ 132059 h 244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21250" h="2445871">
                <a:moveTo>
                  <a:pt x="2221032" y="132059"/>
                </a:moveTo>
                <a:lnTo>
                  <a:pt x="2101235" y="12261"/>
                </a:lnTo>
                <a:lnTo>
                  <a:pt x="2101235" y="52193"/>
                </a:lnTo>
                <a:lnTo>
                  <a:pt x="1941504" y="52193"/>
                </a:lnTo>
                <a:lnTo>
                  <a:pt x="1941504" y="52193"/>
                </a:lnTo>
                <a:lnTo>
                  <a:pt x="1248923" y="52193"/>
                </a:lnTo>
                <a:cubicBezTo>
                  <a:pt x="1018063" y="52193"/>
                  <a:pt x="830879" y="239377"/>
                  <a:pt x="830879" y="470238"/>
                </a:cubicBezTo>
                <a:lnTo>
                  <a:pt x="830879" y="882043"/>
                </a:lnTo>
                <a:cubicBezTo>
                  <a:pt x="830879" y="1024302"/>
                  <a:pt x="714825" y="1139109"/>
                  <a:pt x="572565" y="1139109"/>
                </a:cubicBezTo>
                <a:lnTo>
                  <a:pt x="522649" y="1139109"/>
                </a:lnTo>
                <a:lnTo>
                  <a:pt x="522649" y="1139109"/>
                </a:lnTo>
                <a:lnTo>
                  <a:pt x="490204" y="1139109"/>
                </a:lnTo>
                <a:cubicBezTo>
                  <a:pt x="259344" y="1139109"/>
                  <a:pt x="78399" y="1326293"/>
                  <a:pt x="78399" y="1557153"/>
                </a:cubicBezTo>
                <a:lnTo>
                  <a:pt x="78399" y="2222280"/>
                </a:lnTo>
                <a:cubicBezTo>
                  <a:pt x="78399" y="2280931"/>
                  <a:pt x="58433" y="2334591"/>
                  <a:pt x="25988" y="2378267"/>
                </a:cubicBezTo>
                <a:cubicBezTo>
                  <a:pt x="22244" y="2383258"/>
                  <a:pt x="17252" y="2389498"/>
                  <a:pt x="12261" y="2394489"/>
                </a:cubicBezTo>
                <a:lnTo>
                  <a:pt x="12261" y="2443157"/>
                </a:lnTo>
                <a:lnTo>
                  <a:pt x="175735" y="2443157"/>
                </a:lnTo>
                <a:cubicBezTo>
                  <a:pt x="179478" y="2436918"/>
                  <a:pt x="183222" y="2431926"/>
                  <a:pt x="185718" y="2425687"/>
                </a:cubicBezTo>
                <a:cubicBezTo>
                  <a:pt x="219411" y="2365788"/>
                  <a:pt x="238129" y="2295906"/>
                  <a:pt x="238129" y="2222280"/>
                </a:cubicBezTo>
                <a:lnTo>
                  <a:pt x="238129" y="1557153"/>
                </a:lnTo>
                <a:cubicBezTo>
                  <a:pt x="238129" y="1414893"/>
                  <a:pt x="347944" y="1300087"/>
                  <a:pt x="490204" y="1300087"/>
                </a:cubicBezTo>
                <a:lnTo>
                  <a:pt x="540120" y="1300087"/>
                </a:lnTo>
                <a:lnTo>
                  <a:pt x="540120" y="1300087"/>
                </a:lnTo>
                <a:lnTo>
                  <a:pt x="571317" y="1300087"/>
                </a:lnTo>
                <a:cubicBezTo>
                  <a:pt x="802177" y="1300087"/>
                  <a:pt x="989361" y="1112903"/>
                  <a:pt x="989361" y="882043"/>
                </a:cubicBezTo>
                <a:lnTo>
                  <a:pt x="989361" y="470238"/>
                </a:lnTo>
                <a:cubicBezTo>
                  <a:pt x="989361" y="327978"/>
                  <a:pt x="1105416" y="213172"/>
                  <a:pt x="1247675" y="213172"/>
                </a:cubicBezTo>
                <a:lnTo>
                  <a:pt x="2010138" y="213172"/>
                </a:lnTo>
                <a:lnTo>
                  <a:pt x="2010138" y="213172"/>
                </a:lnTo>
                <a:lnTo>
                  <a:pt x="2099987" y="213172"/>
                </a:lnTo>
                <a:lnTo>
                  <a:pt x="2099987" y="253104"/>
                </a:lnTo>
                <a:lnTo>
                  <a:pt x="2221032" y="1320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4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7BF1A050-D9A2-46A0-B464-F24C0454932D}"/>
              </a:ext>
            </a:extLst>
          </p:cNvPr>
          <p:cNvSpPr/>
          <p:nvPr userDrawn="1"/>
        </p:nvSpPr>
        <p:spPr>
          <a:xfrm>
            <a:off x="3779912" y="1203324"/>
            <a:ext cx="5364088" cy="3940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D8CFFC-825C-4F7D-9715-29FCC9F1892B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8606828" y="4598987"/>
            <a:ext cx="170617" cy="131127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07C3179-5552-46C6-A6D3-20BD5DB0EFC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1F11E414-03D8-4CFE-BA60-2806363314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F590F62-D505-4111-8FCE-7A1DD16D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62B37597-8F3E-45F0-AE40-44F344D160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125" y="1333500"/>
            <a:ext cx="6759575" cy="2894013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800" b="1"/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 sz="2800" b="1"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1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E946C65-60AA-44D0-A250-01455E648453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995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06DAFEF-026C-418E-A726-720BEA62E2AE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7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97357AC-D8D5-49DE-83DC-32051A6B8755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007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&amp; Imag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583285B-7D90-4808-80CF-2E4A4095AA30}"/>
              </a:ext>
            </a:extLst>
          </p:cNvPr>
          <p:cNvSpPr/>
          <p:nvPr userDrawn="1"/>
        </p:nvSpPr>
        <p:spPr>
          <a:xfrm>
            <a:off x="0" y="122131"/>
            <a:ext cx="2510834" cy="963719"/>
          </a:xfrm>
          <a:custGeom>
            <a:avLst/>
            <a:gdLst>
              <a:gd name="connsiteX0" fmla="*/ 0 w 2713786"/>
              <a:gd name="connsiteY0" fmla="*/ 0 h 1041617"/>
              <a:gd name="connsiteX1" fmla="*/ 32021 w 2713786"/>
              <a:gd name="connsiteY1" fmla="*/ 9961 h 1041617"/>
              <a:gd name="connsiteX2" fmla="*/ 241779 w 2713786"/>
              <a:gd name="connsiteY2" fmla="*/ 326233 h 1041617"/>
              <a:gd name="connsiteX3" fmla="*/ 241779 w 2713786"/>
              <a:gd name="connsiteY3" fmla="*/ 665841 h 1041617"/>
              <a:gd name="connsiteX4" fmla="*/ 453694 w 2713786"/>
              <a:gd name="connsiteY4" fmla="*/ 876568 h 1041617"/>
              <a:gd name="connsiteX5" fmla="*/ 494448 w 2713786"/>
              <a:gd name="connsiteY5" fmla="*/ 876568 h 1041617"/>
              <a:gd name="connsiteX6" fmla="*/ 2615300 w 2713786"/>
              <a:gd name="connsiteY6" fmla="*/ 876568 h 1041617"/>
              <a:gd name="connsiteX7" fmla="*/ 2615300 w 2713786"/>
              <a:gd name="connsiteY7" fmla="*/ 843966 h 1041617"/>
              <a:gd name="connsiteX8" fmla="*/ 2713786 w 2713786"/>
              <a:gd name="connsiteY8" fmla="*/ 942792 h 1041617"/>
              <a:gd name="connsiteX9" fmla="*/ 2615300 w 2713786"/>
              <a:gd name="connsiteY9" fmla="*/ 1041617 h 1041617"/>
              <a:gd name="connsiteX10" fmla="*/ 2615300 w 2713786"/>
              <a:gd name="connsiteY10" fmla="*/ 1008676 h 1041617"/>
              <a:gd name="connsiteX11" fmla="*/ 453694 w 2713786"/>
              <a:gd name="connsiteY11" fmla="*/ 1008676 h 1041617"/>
              <a:gd name="connsiteX12" fmla="*/ 110351 w 2713786"/>
              <a:gd name="connsiteY12" fmla="*/ 664992 h 1041617"/>
              <a:gd name="connsiteX13" fmla="*/ 110351 w 2713786"/>
              <a:gd name="connsiteY13" fmla="*/ 325384 h 1041617"/>
              <a:gd name="connsiteX14" fmla="*/ 47814 w 2713786"/>
              <a:gd name="connsiteY14" fmla="*/ 176354 h 1041617"/>
              <a:gd name="connsiteX15" fmla="*/ 0 w 2713786"/>
              <a:gd name="connsiteY15" fmla="*/ 144254 h 1041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13786" h="1041617">
                <a:moveTo>
                  <a:pt x="0" y="0"/>
                </a:moveTo>
                <a:lnTo>
                  <a:pt x="32021" y="9961"/>
                </a:lnTo>
                <a:cubicBezTo>
                  <a:pt x="155198" y="62128"/>
                  <a:pt x="241639" y="184074"/>
                  <a:pt x="241779" y="326233"/>
                </a:cubicBezTo>
                <a:lnTo>
                  <a:pt x="241779" y="665841"/>
                </a:lnTo>
                <a:cubicBezTo>
                  <a:pt x="242525" y="782376"/>
                  <a:pt x="337158" y="876478"/>
                  <a:pt x="453694" y="876568"/>
                </a:cubicBezTo>
                <a:lnTo>
                  <a:pt x="494448" y="876568"/>
                </a:lnTo>
                <a:lnTo>
                  <a:pt x="2615300" y="876568"/>
                </a:lnTo>
                <a:lnTo>
                  <a:pt x="2615300" y="843966"/>
                </a:lnTo>
                <a:lnTo>
                  <a:pt x="2713786" y="942792"/>
                </a:lnTo>
                <a:lnTo>
                  <a:pt x="2615300" y="1041617"/>
                </a:lnTo>
                <a:lnTo>
                  <a:pt x="2615300" y="1008676"/>
                </a:lnTo>
                <a:lnTo>
                  <a:pt x="453694" y="1008676"/>
                </a:lnTo>
                <a:cubicBezTo>
                  <a:pt x="264055" y="1008395"/>
                  <a:pt x="110444" y="854632"/>
                  <a:pt x="110351" y="664992"/>
                </a:cubicBezTo>
                <a:lnTo>
                  <a:pt x="110351" y="325384"/>
                </a:lnTo>
                <a:cubicBezTo>
                  <a:pt x="109977" y="267117"/>
                  <a:pt x="86133" y="214458"/>
                  <a:pt x="47814" y="176354"/>
                </a:cubicBezTo>
                <a:lnTo>
                  <a:pt x="0" y="14425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73842F04-49F1-4824-BF21-112FD365F2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  <a:alpha val="46000"/>
            </a:schemeClr>
          </a:solidFill>
        </p:spPr>
        <p:txBody>
          <a:bodyPr t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F1A25-D163-4557-81EF-3BFD0338EB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To edit footer go to insert&gt;header &amp; footer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14670-9F03-43EE-A9AA-E1F5C7BA54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9F0002-F092-4E8C-B0D1-80F7F0AA32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50210B4-D543-48B7-A105-E925143D5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65125" y="1333500"/>
            <a:ext cx="3740149" cy="2894013"/>
          </a:xfrm>
        </p:spPr>
        <p:txBody>
          <a:bodyPr/>
          <a:lstStyle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4A43B0-2855-48D7-98FA-B8380767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3740149" cy="82564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63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5A5DF3-4C8C-438E-A85C-7F7A356B3877}"/>
              </a:ext>
            </a:extLst>
          </p:cNvPr>
          <p:cNvSpPr/>
          <p:nvPr/>
        </p:nvSpPr>
        <p:spPr>
          <a:xfrm>
            <a:off x="1327234" y="3692620"/>
            <a:ext cx="1250925" cy="1450880"/>
          </a:xfrm>
          <a:custGeom>
            <a:avLst/>
            <a:gdLst>
              <a:gd name="connsiteX0" fmla="*/ 1160227 w 1250925"/>
              <a:gd name="connsiteY0" fmla="*/ 0 h 1450880"/>
              <a:gd name="connsiteX1" fmla="*/ 1250925 w 1250925"/>
              <a:gd name="connsiteY1" fmla="*/ 91877 h 1450880"/>
              <a:gd name="connsiteX2" fmla="*/ 1160227 w 1250925"/>
              <a:gd name="connsiteY2" fmla="*/ 181396 h 1450880"/>
              <a:gd name="connsiteX3" fmla="*/ 1160227 w 1250925"/>
              <a:gd name="connsiteY3" fmla="*/ 150771 h 1450880"/>
              <a:gd name="connsiteX4" fmla="*/ 1091910 w 1250925"/>
              <a:gd name="connsiteY4" fmla="*/ 150771 h 1450880"/>
              <a:gd name="connsiteX5" fmla="*/ 886956 w 1250925"/>
              <a:gd name="connsiteY5" fmla="*/ 150771 h 1450880"/>
              <a:gd name="connsiteX6" fmla="*/ 691425 w 1250925"/>
              <a:gd name="connsiteY6" fmla="*/ 346301 h 1450880"/>
              <a:gd name="connsiteX7" fmla="*/ 691425 w 1250925"/>
              <a:gd name="connsiteY7" fmla="*/ 659622 h 1450880"/>
              <a:gd name="connsiteX8" fmla="*/ 374570 w 1250925"/>
              <a:gd name="connsiteY8" fmla="*/ 976476 h 1450880"/>
              <a:gd name="connsiteX9" fmla="*/ 349835 w 1250925"/>
              <a:gd name="connsiteY9" fmla="*/ 976476 h 1450880"/>
              <a:gd name="connsiteX10" fmla="*/ 312142 w 1250925"/>
              <a:gd name="connsiteY10" fmla="*/ 976476 h 1450880"/>
              <a:gd name="connsiteX11" fmla="*/ 121323 w 1250925"/>
              <a:gd name="connsiteY11" fmla="*/ 1172007 h 1450880"/>
              <a:gd name="connsiteX12" fmla="*/ 121323 w 1250925"/>
              <a:gd name="connsiteY12" fmla="*/ 1450880 h 1450880"/>
              <a:gd name="connsiteX13" fmla="*/ 0 w 1250925"/>
              <a:gd name="connsiteY13" fmla="*/ 1450880 h 1450880"/>
              <a:gd name="connsiteX14" fmla="*/ 0 w 1250925"/>
              <a:gd name="connsiteY14" fmla="*/ 1173185 h 1450880"/>
              <a:gd name="connsiteX15" fmla="*/ 312142 w 1250925"/>
              <a:gd name="connsiteY15" fmla="*/ 856330 h 1450880"/>
              <a:gd name="connsiteX16" fmla="*/ 336878 w 1250925"/>
              <a:gd name="connsiteY16" fmla="*/ 856330 h 1450880"/>
              <a:gd name="connsiteX17" fmla="*/ 374570 w 1250925"/>
              <a:gd name="connsiteY17" fmla="*/ 856330 h 1450880"/>
              <a:gd name="connsiteX18" fmla="*/ 570102 w 1250925"/>
              <a:gd name="connsiteY18" fmla="*/ 660800 h 1450880"/>
              <a:gd name="connsiteX19" fmla="*/ 570102 w 1250925"/>
              <a:gd name="connsiteY19" fmla="*/ 347479 h 1450880"/>
              <a:gd name="connsiteX20" fmla="*/ 886956 w 1250925"/>
              <a:gd name="connsiteY20" fmla="*/ 30625 h 1450880"/>
              <a:gd name="connsiteX21" fmla="*/ 1038904 w 1250925"/>
              <a:gd name="connsiteY21" fmla="*/ 30625 h 1450880"/>
              <a:gd name="connsiteX22" fmla="*/ 1160227 w 1250925"/>
              <a:gd name="connsiteY22" fmla="*/ 30625 h 145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50925" h="1450880">
                <a:moveTo>
                  <a:pt x="1160227" y="0"/>
                </a:moveTo>
                <a:lnTo>
                  <a:pt x="1250925" y="91877"/>
                </a:lnTo>
                <a:lnTo>
                  <a:pt x="1160227" y="181396"/>
                </a:lnTo>
                <a:lnTo>
                  <a:pt x="1160227" y="150771"/>
                </a:lnTo>
                <a:lnTo>
                  <a:pt x="1091910" y="150771"/>
                </a:lnTo>
                <a:lnTo>
                  <a:pt x="886956" y="150771"/>
                </a:lnTo>
                <a:cubicBezTo>
                  <a:pt x="779767" y="150771"/>
                  <a:pt x="691425" y="237935"/>
                  <a:pt x="691425" y="346301"/>
                </a:cubicBezTo>
                <a:lnTo>
                  <a:pt x="691425" y="659622"/>
                </a:lnTo>
                <a:cubicBezTo>
                  <a:pt x="691425" y="833950"/>
                  <a:pt x="550077" y="976476"/>
                  <a:pt x="374570" y="976476"/>
                </a:cubicBezTo>
                <a:lnTo>
                  <a:pt x="349835" y="976476"/>
                </a:lnTo>
                <a:lnTo>
                  <a:pt x="312142" y="976476"/>
                </a:lnTo>
                <a:cubicBezTo>
                  <a:pt x="204954" y="976476"/>
                  <a:pt x="121323" y="1063641"/>
                  <a:pt x="121323" y="1172007"/>
                </a:cubicBezTo>
                <a:lnTo>
                  <a:pt x="121323" y="1450880"/>
                </a:lnTo>
                <a:lnTo>
                  <a:pt x="0" y="1450880"/>
                </a:lnTo>
                <a:lnTo>
                  <a:pt x="0" y="1173185"/>
                </a:lnTo>
                <a:cubicBezTo>
                  <a:pt x="0" y="998857"/>
                  <a:pt x="136636" y="856330"/>
                  <a:pt x="312142" y="856330"/>
                </a:cubicBezTo>
                <a:lnTo>
                  <a:pt x="336878" y="856330"/>
                </a:lnTo>
                <a:lnTo>
                  <a:pt x="374570" y="856330"/>
                </a:lnTo>
                <a:cubicBezTo>
                  <a:pt x="481760" y="856330"/>
                  <a:pt x="570102" y="769166"/>
                  <a:pt x="570102" y="660800"/>
                </a:cubicBezTo>
                <a:lnTo>
                  <a:pt x="570102" y="347479"/>
                </a:lnTo>
                <a:cubicBezTo>
                  <a:pt x="570102" y="173151"/>
                  <a:pt x="711449" y="30625"/>
                  <a:pt x="886956" y="30625"/>
                </a:cubicBezTo>
                <a:lnTo>
                  <a:pt x="1038904" y="30625"/>
                </a:lnTo>
                <a:lnTo>
                  <a:pt x="1160227" y="30625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504665B-2275-47D4-891E-A63CD8AB6221}"/>
              </a:ext>
            </a:extLst>
          </p:cNvPr>
          <p:cNvSpPr/>
          <p:nvPr/>
        </p:nvSpPr>
        <p:spPr>
          <a:xfrm>
            <a:off x="275835" y="4084797"/>
            <a:ext cx="4296166" cy="227334"/>
          </a:xfrm>
          <a:custGeom>
            <a:avLst/>
            <a:gdLst>
              <a:gd name="connsiteX0" fmla="*/ 122314 w 4647067"/>
              <a:gd name="connsiteY0" fmla="*/ 0 h 245902"/>
              <a:gd name="connsiteX1" fmla="*/ 122314 w 4647067"/>
              <a:gd name="connsiteY1" fmla="*/ 40771 h 245902"/>
              <a:gd name="connsiteX2" fmla="*/ 205131 w 4647067"/>
              <a:gd name="connsiteY2" fmla="*/ 40771 h 245902"/>
              <a:gd name="connsiteX3" fmla="*/ 4647067 w 4647067"/>
              <a:gd name="connsiteY3" fmla="*/ 40771 h 245902"/>
              <a:gd name="connsiteX4" fmla="*/ 4647067 w 4647067"/>
              <a:gd name="connsiteY4" fmla="*/ 205131 h 245902"/>
              <a:gd name="connsiteX5" fmla="*/ 286673 w 4647067"/>
              <a:gd name="connsiteY5" fmla="*/ 205131 h 245902"/>
              <a:gd name="connsiteX6" fmla="*/ 122314 w 4647067"/>
              <a:gd name="connsiteY6" fmla="*/ 205131 h 245902"/>
              <a:gd name="connsiteX7" fmla="*/ 122314 w 4647067"/>
              <a:gd name="connsiteY7" fmla="*/ 245902 h 245902"/>
              <a:gd name="connsiteX8" fmla="*/ 0 w 4647067"/>
              <a:gd name="connsiteY8" fmla="*/ 122313 h 245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7067" h="245902">
                <a:moveTo>
                  <a:pt x="122314" y="0"/>
                </a:moveTo>
                <a:lnTo>
                  <a:pt x="122314" y="40771"/>
                </a:lnTo>
                <a:lnTo>
                  <a:pt x="205131" y="40771"/>
                </a:lnTo>
                <a:lnTo>
                  <a:pt x="4647067" y="40771"/>
                </a:lnTo>
                <a:lnTo>
                  <a:pt x="4647067" y="205131"/>
                </a:lnTo>
                <a:lnTo>
                  <a:pt x="286673" y="205131"/>
                </a:lnTo>
                <a:lnTo>
                  <a:pt x="122314" y="205131"/>
                </a:lnTo>
                <a:lnTo>
                  <a:pt x="122314" y="245902"/>
                </a:lnTo>
                <a:lnTo>
                  <a:pt x="0" y="122313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>
              <a:solidFill>
                <a:schemeClr val="lt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062920-0159-4DE5-A9C3-348BC8A6608F}"/>
              </a:ext>
            </a:extLst>
          </p:cNvPr>
          <p:cNvSpPr/>
          <p:nvPr/>
        </p:nvSpPr>
        <p:spPr>
          <a:xfrm>
            <a:off x="4179381" y="1091565"/>
            <a:ext cx="392620" cy="742534"/>
          </a:xfrm>
          <a:custGeom>
            <a:avLst/>
            <a:gdLst>
              <a:gd name="connsiteX0" fmla="*/ 127410 w 424688"/>
              <a:gd name="connsiteY0" fmla="*/ 0 h 803183"/>
              <a:gd name="connsiteX1" fmla="*/ 254820 w 424688"/>
              <a:gd name="connsiteY1" fmla="*/ 126135 h 803183"/>
              <a:gd name="connsiteX2" fmla="*/ 212775 w 424688"/>
              <a:gd name="connsiteY2" fmla="*/ 126135 h 803183"/>
              <a:gd name="connsiteX3" fmla="*/ 212775 w 424688"/>
              <a:gd name="connsiteY3" fmla="*/ 221693 h 803183"/>
              <a:gd name="connsiteX4" fmla="*/ 212775 w 424688"/>
              <a:gd name="connsiteY4" fmla="*/ 368216 h 803183"/>
              <a:gd name="connsiteX5" fmla="*/ 378866 w 424688"/>
              <a:gd name="connsiteY5" fmla="*/ 618159 h 803183"/>
              <a:gd name="connsiteX6" fmla="*/ 424688 w 424688"/>
              <a:gd name="connsiteY6" fmla="*/ 627489 h 803183"/>
              <a:gd name="connsiteX7" fmla="*/ 424688 w 424688"/>
              <a:gd name="connsiteY7" fmla="*/ 803183 h 803183"/>
              <a:gd name="connsiteX8" fmla="*/ 394074 w 424688"/>
              <a:gd name="connsiteY8" fmla="*/ 800094 h 803183"/>
              <a:gd name="connsiteX9" fmla="*/ 42045 w 424688"/>
              <a:gd name="connsiteY9" fmla="*/ 368216 h 803183"/>
              <a:gd name="connsiteX10" fmla="*/ 42045 w 424688"/>
              <a:gd name="connsiteY10" fmla="*/ 150343 h 803183"/>
              <a:gd name="connsiteX11" fmla="*/ 42045 w 424688"/>
              <a:gd name="connsiteY11" fmla="*/ 126135 h 803183"/>
              <a:gd name="connsiteX12" fmla="*/ 0 w 424688"/>
              <a:gd name="connsiteY12" fmla="*/ 126135 h 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4688" h="803183">
                <a:moveTo>
                  <a:pt x="127410" y="0"/>
                </a:moveTo>
                <a:lnTo>
                  <a:pt x="254820" y="126135"/>
                </a:lnTo>
                <a:lnTo>
                  <a:pt x="212775" y="126135"/>
                </a:lnTo>
                <a:lnTo>
                  <a:pt x="212775" y="221693"/>
                </a:lnTo>
                <a:lnTo>
                  <a:pt x="212775" y="368216"/>
                </a:lnTo>
                <a:cubicBezTo>
                  <a:pt x="212775" y="480018"/>
                  <a:pt x="281577" y="576770"/>
                  <a:pt x="378866" y="618159"/>
                </a:cubicBezTo>
                <a:lnTo>
                  <a:pt x="424688" y="627489"/>
                </a:lnTo>
                <a:lnTo>
                  <a:pt x="424688" y="803183"/>
                </a:lnTo>
                <a:lnTo>
                  <a:pt x="394074" y="800094"/>
                </a:lnTo>
                <a:cubicBezTo>
                  <a:pt x="193245" y="758967"/>
                  <a:pt x="42045" y="581150"/>
                  <a:pt x="42045" y="368216"/>
                </a:cubicBezTo>
                <a:lnTo>
                  <a:pt x="42045" y="150343"/>
                </a:lnTo>
                <a:lnTo>
                  <a:pt x="42045" y="126135"/>
                </a:lnTo>
                <a:lnTo>
                  <a:pt x="0" y="126135"/>
                </a:ln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DC7609B-93E9-4F18-A1AB-3B880EB4E6FC}"/>
              </a:ext>
            </a:extLst>
          </p:cNvPr>
          <p:cNvSpPr/>
          <p:nvPr/>
        </p:nvSpPr>
        <p:spPr>
          <a:xfrm flipH="1">
            <a:off x="0" y="98637"/>
            <a:ext cx="1600200" cy="1780355"/>
          </a:xfrm>
          <a:custGeom>
            <a:avLst/>
            <a:gdLst>
              <a:gd name="connsiteX0" fmla="*/ 1743089 w 1884319"/>
              <a:gd name="connsiteY0" fmla="*/ 1690678 h 2096461"/>
              <a:gd name="connsiteX1" fmla="*/ 1743089 w 1884319"/>
              <a:gd name="connsiteY1" fmla="*/ 1600829 h 2096461"/>
              <a:gd name="connsiteX2" fmla="*/ 1743089 w 1884319"/>
              <a:gd name="connsiteY2" fmla="*/ 1600829 h 2096461"/>
              <a:gd name="connsiteX3" fmla="*/ 1743089 w 1884319"/>
              <a:gd name="connsiteY3" fmla="*/ 470238 h 2096461"/>
              <a:gd name="connsiteX4" fmla="*/ 1325045 w 1884319"/>
              <a:gd name="connsiteY4" fmla="*/ 52193 h 2096461"/>
              <a:gd name="connsiteX5" fmla="*/ 291789 w 1884319"/>
              <a:gd name="connsiteY5" fmla="*/ 52193 h 2096461"/>
              <a:gd name="connsiteX6" fmla="*/ 291789 w 1884319"/>
              <a:gd name="connsiteY6" fmla="*/ 52193 h 2096461"/>
              <a:gd name="connsiteX7" fmla="*/ 132058 w 1884319"/>
              <a:gd name="connsiteY7" fmla="*/ 52193 h 2096461"/>
              <a:gd name="connsiteX8" fmla="*/ 132058 w 1884319"/>
              <a:gd name="connsiteY8" fmla="*/ 12261 h 2096461"/>
              <a:gd name="connsiteX9" fmla="*/ 12261 w 1884319"/>
              <a:gd name="connsiteY9" fmla="*/ 132059 h 2096461"/>
              <a:gd name="connsiteX10" fmla="*/ 132058 w 1884319"/>
              <a:gd name="connsiteY10" fmla="*/ 251856 h 2096461"/>
              <a:gd name="connsiteX11" fmla="*/ 132058 w 1884319"/>
              <a:gd name="connsiteY11" fmla="*/ 211924 h 2096461"/>
              <a:gd name="connsiteX12" fmla="*/ 206932 w 1884319"/>
              <a:gd name="connsiteY12" fmla="*/ 211924 h 2096461"/>
              <a:gd name="connsiteX13" fmla="*/ 206932 w 1884319"/>
              <a:gd name="connsiteY13" fmla="*/ 211924 h 2096461"/>
              <a:gd name="connsiteX14" fmla="*/ 1325045 w 1884319"/>
              <a:gd name="connsiteY14" fmla="*/ 211924 h 2096461"/>
              <a:gd name="connsiteX15" fmla="*/ 1582111 w 1884319"/>
              <a:gd name="connsiteY15" fmla="*/ 468990 h 2096461"/>
              <a:gd name="connsiteX16" fmla="*/ 1582111 w 1884319"/>
              <a:gd name="connsiteY16" fmla="*/ 1689430 h 2096461"/>
              <a:gd name="connsiteX17" fmla="*/ 1881605 w 1884319"/>
              <a:gd name="connsiteY17" fmla="*/ 2090003 h 2096461"/>
              <a:gd name="connsiteX18" fmla="*/ 1881605 w 1884319"/>
              <a:gd name="connsiteY18" fmla="*/ 1917794 h 2096461"/>
              <a:gd name="connsiteX19" fmla="*/ 1743089 w 1884319"/>
              <a:gd name="connsiteY19" fmla="*/ 1690678 h 209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84319" h="2096461">
                <a:moveTo>
                  <a:pt x="1743089" y="1690678"/>
                </a:moveTo>
                <a:lnTo>
                  <a:pt x="1743089" y="1600829"/>
                </a:lnTo>
                <a:lnTo>
                  <a:pt x="1743089" y="1600829"/>
                </a:lnTo>
                <a:lnTo>
                  <a:pt x="1743089" y="470238"/>
                </a:lnTo>
                <a:cubicBezTo>
                  <a:pt x="1743089" y="239377"/>
                  <a:pt x="1555905" y="52193"/>
                  <a:pt x="1325045" y="52193"/>
                </a:cubicBezTo>
                <a:lnTo>
                  <a:pt x="291789" y="52193"/>
                </a:lnTo>
                <a:lnTo>
                  <a:pt x="291789" y="52193"/>
                </a:lnTo>
                <a:lnTo>
                  <a:pt x="132058" y="52193"/>
                </a:lnTo>
                <a:lnTo>
                  <a:pt x="132058" y="12261"/>
                </a:lnTo>
                <a:lnTo>
                  <a:pt x="12261" y="132059"/>
                </a:lnTo>
                <a:lnTo>
                  <a:pt x="132058" y="251856"/>
                </a:lnTo>
                <a:lnTo>
                  <a:pt x="132058" y="211924"/>
                </a:lnTo>
                <a:lnTo>
                  <a:pt x="206932" y="211924"/>
                </a:lnTo>
                <a:lnTo>
                  <a:pt x="206932" y="211924"/>
                </a:lnTo>
                <a:lnTo>
                  <a:pt x="1325045" y="211924"/>
                </a:lnTo>
                <a:cubicBezTo>
                  <a:pt x="1467305" y="211924"/>
                  <a:pt x="1582111" y="327978"/>
                  <a:pt x="1582111" y="468990"/>
                </a:cubicBezTo>
                <a:lnTo>
                  <a:pt x="1582111" y="1689430"/>
                </a:lnTo>
                <a:cubicBezTo>
                  <a:pt x="1582111" y="1879110"/>
                  <a:pt x="1708148" y="2038840"/>
                  <a:pt x="1881605" y="2090003"/>
                </a:cubicBezTo>
                <a:lnTo>
                  <a:pt x="1881605" y="1917794"/>
                </a:lnTo>
                <a:cubicBezTo>
                  <a:pt x="1800492" y="1875366"/>
                  <a:pt x="1743089" y="1789261"/>
                  <a:pt x="1743089" y="1690678"/>
                </a:cubicBezTo>
                <a:close/>
              </a:path>
            </a:pathLst>
          </a:custGeom>
          <a:solidFill>
            <a:schemeClr val="tx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9FEB5-CAC4-46CB-8343-8ED780923E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AE3B326-012B-490C-9AF2-1CE43DE77F68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E2B8E-A6C6-434E-BC49-84B1E380E620}"/>
              </a:ext>
            </a:extLst>
          </p:cNvPr>
          <p:cNvSpPr txBox="1"/>
          <p:nvPr userDrawn="1"/>
        </p:nvSpPr>
        <p:spPr>
          <a:xfrm>
            <a:off x="264497" y="1214754"/>
            <a:ext cx="4091480" cy="309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Website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Twitter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YouTube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www.youtube.com/user/etfeuropa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instagram.com/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etfeuropa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linkedin.com/company/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european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-training-foundation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6BED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info@etf.europa.eu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4B247BE0-80D1-4C8D-A21F-1D72428C4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126" y="161925"/>
            <a:ext cx="3814256" cy="8256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42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9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40.xml"/><Relationship Id="rId34" Type="http://schemas.openxmlformats.org/officeDocument/2006/relationships/slideLayout" Target="../slideLayouts/slideLayout53.xml"/><Relationship Id="rId42" Type="http://schemas.openxmlformats.org/officeDocument/2006/relationships/slideLayout" Target="../slideLayouts/slideLayout61.xml"/><Relationship Id="rId50" Type="http://schemas.openxmlformats.org/officeDocument/2006/relationships/image" Target="../media/image11.png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32" Type="http://schemas.openxmlformats.org/officeDocument/2006/relationships/slideLayout" Target="../slideLayouts/slideLayout51.xml"/><Relationship Id="rId37" Type="http://schemas.openxmlformats.org/officeDocument/2006/relationships/slideLayout" Target="../slideLayouts/slideLayout56.xml"/><Relationship Id="rId40" Type="http://schemas.openxmlformats.org/officeDocument/2006/relationships/slideLayout" Target="../slideLayouts/slideLayout59.xml"/><Relationship Id="rId45" Type="http://schemas.openxmlformats.org/officeDocument/2006/relationships/tags" Target="../tags/tag4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36" Type="http://schemas.openxmlformats.org/officeDocument/2006/relationships/slideLayout" Target="../slideLayouts/slideLayout55.xml"/><Relationship Id="rId49" Type="http://schemas.openxmlformats.org/officeDocument/2006/relationships/image" Target="../media/image2.svg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50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54.xml"/><Relationship Id="rId43" Type="http://schemas.openxmlformats.org/officeDocument/2006/relationships/slideLayout" Target="../slideLayouts/slideLayout62.xml"/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33" Type="http://schemas.openxmlformats.org/officeDocument/2006/relationships/slideLayout" Target="../slideLayouts/slideLayout52.xml"/><Relationship Id="rId38" Type="http://schemas.openxmlformats.org/officeDocument/2006/relationships/slideLayout" Target="../slideLayouts/slideLayout57.xml"/><Relationship Id="rId46" Type="http://schemas.openxmlformats.org/officeDocument/2006/relationships/image" Target="../media/image10.png"/><Relationship Id="rId2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6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9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83.xml"/><Relationship Id="rId34" Type="http://schemas.openxmlformats.org/officeDocument/2006/relationships/slideLayout" Target="../slideLayouts/slideLayout96.xml"/><Relationship Id="rId42" Type="http://schemas.openxmlformats.org/officeDocument/2006/relationships/slideLayout" Target="../slideLayouts/slideLayout104.xml"/><Relationship Id="rId47" Type="http://schemas.openxmlformats.org/officeDocument/2006/relationships/image" Target="../media/image21.svg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91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slideLayout" Target="../slideLayouts/slideLayout94.xml"/><Relationship Id="rId37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2.xml"/><Relationship Id="rId45" Type="http://schemas.openxmlformats.org/officeDocument/2006/relationships/tags" Target="../tags/tag48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36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slideLayout" Target="../slideLayouts/slideLayout93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2.xml"/><Relationship Id="rId35" Type="http://schemas.openxmlformats.org/officeDocument/2006/relationships/slideLayout" Target="../slideLayouts/slideLayout97.xml"/><Relationship Id="rId43" Type="http://schemas.openxmlformats.org/officeDocument/2006/relationships/slideLayout" Target="../slideLayouts/slideLayout105.xml"/><Relationship Id="rId48" Type="http://schemas.openxmlformats.org/officeDocument/2006/relationships/image" Target="../media/image11.png"/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33" Type="http://schemas.openxmlformats.org/officeDocument/2006/relationships/slideLayout" Target="../slideLayouts/slideLayout95.xml"/><Relationship Id="rId38" Type="http://schemas.openxmlformats.org/officeDocument/2006/relationships/slideLayout" Target="../slideLayouts/slideLayout100.xml"/><Relationship Id="rId46" Type="http://schemas.openxmlformats.org/officeDocument/2006/relationships/image" Target="../media/image10.png"/><Relationship Id="rId20" Type="http://schemas.openxmlformats.org/officeDocument/2006/relationships/slideLayout" Target="../slideLayouts/slideLayout82.xml"/><Relationship Id="rId41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E141F-1F8A-4278-B18D-F060F20C48E2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3369B1-8063-4C72-85A7-3B78B591E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435117"/>
            <a:ext cx="8413749" cy="55245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ECFEB7-B49E-4A6C-A617-658E11084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124" y="1203325"/>
            <a:ext cx="8413749" cy="30241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486B7-65E2-4E01-AB6F-54EE2276A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6828" y="4598987"/>
            <a:ext cx="170617" cy="131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B1987-6E12-455A-A1D9-026A7574F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92775" y="4731990"/>
            <a:ext cx="3086100" cy="13112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0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9" r:id="rId8"/>
    <p:sldLayoutId id="2147483734" r:id="rId9"/>
    <p:sldLayoutId id="2147483735" r:id="rId10"/>
    <p:sldLayoutId id="2147483736" r:id="rId11"/>
    <p:sldLayoutId id="2147483741" r:id="rId12"/>
    <p:sldLayoutId id="2147483737" r:id="rId13"/>
    <p:sldLayoutId id="2147483740" r:id="rId14"/>
    <p:sldLayoutId id="2147483738" r:id="rId15"/>
    <p:sldLayoutId id="2147483742" r:id="rId16"/>
    <p:sldLayoutId id="2147483743" r:id="rId17"/>
    <p:sldLayoutId id="2147483833" r:id="rId18"/>
    <p:sldLayoutId id="2147483835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000" b="1" kern="1200" cap="all" baseline="0" dirty="0">
          <a:solidFill>
            <a:schemeClr val="bg2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0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6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63" userDrawn="1">
          <p15:clr>
            <a:srgbClr val="F26B43"/>
          </p15:clr>
        </p15:guide>
        <p15:guide id="2" pos="2880">
          <p15:clr>
            <a:srgbClr val="F26B43"/>
          </p15:clr>
        </p15:guide>
        <p15:guide id="0" pos="230" userDrawn="1">
          <p15:clr>
            <a:srgbClr val="F26B43"/>
          </p15:clr>
        </p15:guide>
        <p15:guide id="10" orient="horz" pos="758" userDrawn="1">
          <p15:clr>
            <a:srgbClr val="F26B43"/>
          </p15:clr>
        </p15:guide>
        <p15:guide id="11" pos="553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3369B1-8063-4C72-85A7-3B78B591E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8413749" cy="825649"/>
          </a:xfrm>
          <a:prstGeom prst="rect">
            <a:avLst/>
          </a:prstGeom>
        </p:spPr>
        <p:txBody>
          <a:bodyPr vert="horz" lIns="0" tIns="0" rIns="0" bIns="14400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ECFEB7-B49E-4A6C-A617-658E11084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124" y="1333499"/>
            <a:ext cx="8413749" cy="28940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486B7-65E2-4E01-AB6F-54EE2276A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6828" y="4598987"/>
            <a:ext cx="170617" cy="131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B1987-6E12-455A-A1D9-026A7574F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3688" y="4806603"/>
            <a:ext cx="7015187" cy="13112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3A418DA-078D-4E72-A109-7D93CA7D68B8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96DAC541-7B7A-43D3-8B79-37D633B846F1}">
                <asvg:svgBlip xmlns=""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1BA98A-0EB2-4023-865B-04948657757F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45"/>
    </p:custDataLst>
    <p:extLst>
      <p:ext uri="{BB962C8B-B14F-4D97-AF65-F5344CB8AC3E}">
        <p14:creationId xmlns:p14="http://schemas.microsoft.com/office/powerpoint/2010/main" val="281598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779" r:id="rId35"/>
    <p:sldLayoutId id="2147483780" r:id="rId36"/>
    <p:sldLayoutId id="2147483781" r:id="rId37"/>
    <p:sldLayoutId id="2147483782" r:id="rId38"/>
    <p:sldLayoutId id="2147483783" r:id="rId39"/>
    <p:sldLayoutId id="2147483784" r:id="rId40"/>
    <p:sldLayoutId id="2147483785" r:id="rId41"/>
    <p:sldLayoutId id="2147483786" r:id="rId42"/>
    <p:sldLayoutId id="2147483787" r:id="rId4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000" b="1" kern="1200" cap="all" baseline="0" dirty="0">
          <a:solidFill>
            <a:schemeClr val="bg2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0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6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63">
          <p15:clr>
            <a:srgbClr val="F26B43"/>
          </p15:clr>
        </p15:guide>
        <p15:guide id="2" pos="2880">
          <p15:clr>
            <a:srgbClr val="F26B43"/>
          </p15:clr>
        </p15:guide>
        <p15:guide id="0" pos="230">
          <p15:clr>
            <a:srgbClr val="F26B43"/>
          </p15:clr>
        </p15:guide>
        <p15:guide id="10" orient="horz" pos="834">
          <p15:clr>
            <a:srgbClr val="F26B43"/>
          </p15:clr>
        </p15:guide>
        <p15:guide id="11" pos="5530">
          <p15:clr>
            <a:srgbClr val="F26B43"/>
          </p15:clr>
        </p15:guide>
        <p15:guide id="12" orient="horz" pos="2803">
          <p15:clr>
            <a:srgbClr val="F26B43"/>
          </p15:clr>
        </p15:guide>
        <p15:guide id="13" orient="horz" pos="311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3369B1-8063-4C72-85A7-3B78B591E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161925"/>
            <a:ext cx="8413749" cy="825649"/>
          </a:xfrm>
          <a:prstGeom prst="rect">
            <a:avLst/>
          </a:prstGeom>
        </p:spPr>
        <p:txBody>
          <a:bodyPr vert="horz" lIns="0" tIns="0" rIns="0" bIns="14400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ECFEB7-B49E-4A6C-A617-658E11084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124" y="1333499"/>
            <a:ext cx="8413749" cy="28940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486B7-65E2-4E01-AB6F-54EE2276A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6828" y="4598987"/>
            <a:ext cx="170617" cy="131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B1987-6E12-455A-A1D9-026A7574F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3688" y="4806603"/>
            <a:ext cx="7015187" cy="13112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GB"/>
              <a:t>To edit footer go to insert&gt;header &amp; footer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3A418DA-078D-4E72-A109-7D93CA7D68B8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96DAC541-7B7A-43D3-8B79-37D633B846F1}">
                <asvg:svgBlip xmlns=""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83234" y="4438650"/>
            <a:ext cx="875772" cy="525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1BA98A-0EB2-4023-865B-04948657757F}"/>
              </a:ext>
            </a:extLst>
          </p:cNvPr>
          <p:cNvPicPr>
            <a:picLocks noChangeAspect="1"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8036560" y="314960"/>
            <a:ext cx="783590" cy="783590"/>
          </a:xfrm>
          <a:prstGeom prst="rect">
            <a:avLst/>
          </a:prstGeom>
        </p:spPr>
      </p:pic>
    </p:spTree>
    <p:custDataLst>
      <p:tags r:id="rId45"/>
    </p:custDataLst>
    <p:extLst>
      <p:ext uri="{BB962C8B-B14F-4D97-AF65-F5344CB8AC3E}">
        <p14:creationId xmlns:p14="http://schemas.microsoft.com/office/powerpoint/2010/main" val="70166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  <p:sldLayoutId id="2147483807" r:id="rId18"/>
    <p:sldLayoutId id="2147483808" r:id="rId19"/>
    <p:sldLayoutId id="2147483809" r:id="rId20"/>
    <p:sldLayoutId id="2147483810" r:id="rId21"/>
    <p:sldLayoutId id="2147483811" r:id="rId22"/>
    <p:sldLayoutId id="2147483812" r:id="rId23"/>
    <p:sldLayoutId id="2147483813" r:id="rId24"/>
    <p:sldLayoutId id="2147483814" r:id="rId25"/>
    <p:sldLayoutId id="2147483815" r:id="rId26"/>
    <p:sldLayoutId id="2147483816" r:id="rId27"/>
    <p:sldLayoutId id="2147483817" r:id="rId28"/>
    <p:sldLayoutId id="2147483818" r:id="rId29"/>
    <p:sldLayoutId id="2147483819" r:id="rId30"/>
    <p:sldLayoutId id="2147483820" r:id="rId31"/>
    <p:sldLayoutId id="2147483821" r:id="rId32"/>
    <p:sldLayoutId id="2147483822" r:id="rId33"/>
    <p:sldLayoutId id="2147483823" r:id="rId34"/>
    <p:sldLayoutId id="2147483824" r:id="rId35"/>
    <p:sldLayoutId id="2147483825" r:id="rId36"/>
    <p:sldLayoutId id="2147483826" r:id="rId37"/>
    <p:sldLayoutId id="2147483827" r:id="rId38"/>
    <p:sldLayoutId id="2147483828" r:id="rId39"/>
    <p:sldLayoutId id="2147483829" r:id="rId40"/>
    <p:sldLayoutId id="2147483830" r:id="rId41"/>
    <p:sldLayoutId id="2147483831" r:id="rId42"/>
    <p:sldLayoutId id="2147483832" r:id="rId4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000" b="1" kern="1200" cap="all" baseline="0" dirty="0">
          <a:solidFill>
            <a:schemeClr val="bg2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0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6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63">
          <p15:clr>
            <a:srgbClr val="F26B43"/>
          </p15:clr>
        </p15:guide>
        <p15:guide id="2" pos="2880">
          <p15:clr>
            <a:srgbClr val="F26B43"/>
          </p15:clr>
        </p15:guide>
        <p15:guide id="0" pos="230">
          <p15:clr>
            <a:srgbClr val="F26B43"/>
          </p15:clr>
        </p15:guide>
        <p15:guide id="10" orient="horz" pos="834">
          <p15:clr>
            <a:srgbClr val="F26B43"/>
          </p15:clr>
        </p15:guide>
        <p15:guide id="11" pos="5530">
          <p15:clr>
            <a:srgbClr val="F26B43"/>
          </p15:clr>
        </p15:guide>
        <p15:guide id="12" orient="horz" pos="2803">
          <p15:clr>
            <a:srgbClr val="F26B43"/>
          </p15:clr>
        </p15:guide>
        <p15:guide id="13" orient="horz" pos="31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2.xml"/><Relationship Id="rId4" Type="http://schemas.openxmlformats.org/officeDocument/2006/relationships/hyperlink" Target="http://www.youtube.com/etfeurop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4.xml"/><Relationship Id="rId4" Type="http://schemas.openxmlformats.org/officeDocument/2006/relationships/hyperlink" Target="http://www.youtube.com/etfeurop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AFFDE-1BA0-4A39-97D4-5BC1C671B84B}"/>
              </a:ext>
            </a:extLst>
          </p:cNvPr>
          <p:cNvSpPr/>
          <p:nvPr/>
        </p:nvSpPr>
        <p:spPr>
          <a:xfrm>
            <a:off x="0" y="-20538"/>
            <a:ext cx="9144000" cy="5143500"/>
          </a:xfrm>
          <a:prstGeom prst="rect">
            <a:avLst/>
          </a:prstGeom>
          <a:solidFill>
            <a:srgbClr val="00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ETF MULTILINGUAL WEBINAR</a:t>
            </a:r>
          </a:p>
          <a:p>
            <a:pPr algn="ctr"/>
            <a:endParaRPr lang="en-GB" sz="2400" dirty="0"/>
          </a:p>
          <a:p>
            <a:pPr algn="ctr"/>
            <a:endParaRPr lang="en-GB" sz="2400" dirty="0" smtClean="0"/>
          </a:p>
          <a:p>
            <a:pPr algn="ctr"/>
            <a:r>
              <a:rPr lang="en-US" sz="4000" b="1" dirty="0"/>
              <a:t>“Digital Skills and Learning </a:t>
            </a:r>
            <a:r>
              <a:rPr lang="en-US" sz="4000" b="1" dirty="0" smtClean="0"/>
              <a:t>– </a:t>
            </a:r>
          </a:p>
          <a:p>
            <a:pPr algn="ctr"/>
            <a:r>
              <a:rPr lang="en-US" sz="4000" b="1" dirty="0" smtClean="0"/>
              <a:t>Silver </a:t>
            </a:r>
            <a:r>
              <a:rPr lang="en-US" sz="4000" b="1" dirty="0"/>
              <a:t>Bullet for Education?”</a:t>
            </a:r>
            <a:endParaRPr lang="en-GB" sz="4000" dirty="0"/>
          </a:p>
          <a:p>
            <a:pPr algn="ctr"/>
            <a:endParaRPr lang="en-GB" sz="2400" dirty="0"/>
          </a:p>
          <a:p>
            <a:pPr algn="ctr"/>
            <a:r>
              <a:rPr lang="en-GB" sz="2000" b="1" dirty="0"/>
              <a:t>Wednesday </a:t>
            </a:r>
            <a:r>
              <a:rPr lang="en-GB" sz="2000" b="1" dirty="0" smtClean="0"/>
              <a:t>9 October </a:t>
            </a:r>
            <a:r>
              <a:rPr lang="en-GB" sz="2000" b="1" dirty="0"/>
              <a:t>13:30-15:00 CET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err="1" smtClean="0"/>
              <a:t>VoiceBoxer</a:t>
            </a:r>
            <a:r>
              <a:rPr lang="it-IT" dirty="0" smtClean="0"/>
              <a:t>: EN, GE, MD, UA and RU</a:t>
            </a:r>
          </a:p>
          <a:p>
            <a:pPr algn="ctr"/>
            <a:r>
              <a:rPr lang="it-IT" dirty="0" err="1" smtClean="0"/>
              <a:t>YouTube</a:t>
            </a:r>
            <a:r>
              <a:rPr lang="it-IT" dirty="0" smtClean="0"/>
              <a:t> </a:t>
            </a:r>
            <a:r>
              <a:rPr lang="en-GB" u="sng" dirty="0">
                <a:hlinkClick r:id="rId4"/>
              </a:rPr>
              <a:t>www.youtube.com/etfeuropa </a:t>
            </a:r>
            <a:r>
              <a:rPr lang="it-IT" dirty="0" smtClean="0"/>
              <a:t>(EN </a:t>
            </a:r>
            <a:r>
              <a:rPr lang="it-IT" dirty="0" err="1" smtClean="0"/>
              <a:t>only</a:t>
            </a:r>
            <a:r>
              <a:rPr lang="it-IT" dirty="0" smtClean="0"/>
              <a:t>)</a:t>
            </a:r>
            <a:endParaRPr lang="en-GB" sz="2400" dirty="0" smtClean="0"/>
          </a:p>
          <a:p>
            <a:pPr algn="ctr"/>
            <a:endParaRPr lang="en-GB" dirty="0"/>
          </a:p>
        </p:txBody>
      </p:sp>
      <p:sp>
        <p:nvSpPr>
          <p:cNvPr id="87" name="AutoShape 7">
            <a:extLst>
              <a:ext uri="{FF2B5EF4-FFF2-40B4-BE49-F238E27FC236}">
                <a16:creationId xmlns:a16="http://schemas.microsoft.com/office/drawing/2014/main" id="{A286C285-8EA3-4B52-8BD4-F4A8B116867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315627" y="1744764"/>
            <a:ext cx="4508798" cy="194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603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AFFDE-1BA0-4A39-97D4-5BC1C671B84B}"/>
              </a:ext>
            </a:extLst>
          </p:cNvPr>
          <p:cNvSpPr/>
          <p:nvPr/>
        </p:nvSpPr>
        <p:spPr>
          <a:xfrm>
            <a:off x="0" y="-20538"/>
            <a:ext cx="9144000" cy="5143500"/>
          </a:xfrm>
          <a:prstGeom prst="rect">
            <a:avLst/>
          </a:prstGeom>
          <a:solidFill>
            <a:srgbClr val="00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/>
              <a:t>ETF MULTILINGUAL WEBINAR</a:t>
            </a:r>
            <a:endParaRPr lang="en-GB" sz="2400" dirty="0" smtClean="0"/>
          </a:p>
          <a:p>
            <a:pPr algn="ctr"/>
            <a:endParaRPr lang="en-GB" sz="2400" dirty="0" smtClean="0"/>
          </a:p>
          <a:p>
            <a:r>
              <a:rPr lang="en-GB" dirty="0" smtClean="0"/>
              <a:t>Focus on facts </a:t>
            </a:r>
            <a:r>
              <a:rPr lang="en-GB" dirty="0"/>
              <a:t>and evidence on </a:t>
            </a:r>
            <a:r>
              <a:rPr lang="en-GB" b="1" dirty="0"/>
              <a:t>policies and initiatives to develop digital skills and competence and digital and online learning</a:t>
            </a:r>
            <a:r>
              <a:rPr lang="en-GB" dirty="0"/>
              <a:t> in VET in Georgia, Moldova and Ukraine</a:t>
            </a:r>
            <a:r>
              <a:rPr lang="en-GB" dirty="0" smtClean="0"/>
              <a:t>.</a:t>
            </a:r>
          </a:p>
          <a:p>
            <a:endParaRPr lang="en-US" dirty="0"/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three national experts involved in the project will present </a:t>
            </a:r>
            <a:r>
              <a:rPr lang="en-GB" b="1" dirty="0"/>
              <a:t>preliminary findings for their </a:t>
            </a:r>
            <a:r>
              <a:rPr lang="en-GB" b="1" dirty="0" smtClean="0"/>
              <a:t>countries.</a:t>
            </a:r>
          </a:p>
          <a:p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webinar will be of a specific interest for </a:t>
            </a:r>
            <a:r>
              <a:rPr lang="en-GB" b="1" dirty="0"/>
              <a:t>policy makers and practitioners dealing with digitalisation of education and training</a:t>
            </a:r>
            <a:r>
              <a:rPr lang="en-GB" dirty="0" smtClean="0"/>
              <a:t>.</a:t>
            </a:r>
            <a:endParaRPr lang="en-GB" dirty="0"/>
          </a:p>
          <a:p>
            <a:endParaRPr lang="en-US" dirty="0"/>
          </a:p>
          <a:p>
            <a:r>
              <a:rPr lang="en-US" dirty="0" smtClean="0"/>
              <a:t>The new digital tool will be </a:t>
            </a:r>
            <a:r>
              <a:rPr lang="en-US" b="1" dirty="0" smtClean="0"/>
              <a:t>piloted to deliver multilingual online events </a:t>
            </a:r>
            <a:r>
              <a:rPr lang="en-US" dirty="0" smtClean="0"/>
              <a:t>with simultaneous interpretation.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87" name="AutoShape 7">
            <a:extLst>
              <a:ext uri="{FF2B5EF4-FFF2-40B4-BE49-F238E27FC236}">
                <a16:creationId xmlns:a16="http://schemas.microsoft.com/office/drawing/2014/main" id="{A286C285-8EA3-4B52-8BD4-F4A8B116867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315627" y="1744764"/>
            <a:ext cx="4508798" cy="194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10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7AFFDE-1BA0-4A39-97D4-5BC1C671B84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9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TO JOIN THE WEBINAR</a:t>
            </a:r>
          </a:p>
          <a:p>
            <a:pPr algn="ctr"/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r>
              <a:rPr lang="en-GB" sz="2000" b="1" dirty="0"/>
              <a:t>Wednesday 9 October 13:30-15:00 CET</a:t>
            </a:r>
          </a:p>
          <a:p>
            <a:pPr algn="ctr"/>
            <a:endParaRPr lang="it-IT" sz="2000" dirty="0" smtClean="0">
              <a:solidFill>
                <a:schemeClr val="bg1"/>
              </a:solidFill>
            </a:endParaRPr>
          </a:p>
          <a:p>
            <a:pPr algn="ctr"/>
            <a:r>
              <a:rPr lang="it-IT" sz="2000" dirty="0" smtClean="0"/>
              <a:t>ETF </a:t>
            </a:r>
            <a:r>
              <a:rPr lang="it-IT" sz="2000" dirty="0" err="1" smtClean="0"/>
              <a:t>YouTube</a:t>
            </a:r>
            <a:r>
              <a:rPr lang="it-IT" sz="2000" dirty="0" smtClean="0"/>
              <a:t> </a:t>
            </a:r>
            <a:r>
              <a:rPr lang="it-IT" sz="2000" dirty="0" err="1" smtClean="0"/>
              <a:t>channel</a:t>
            </a:r>
            <a:r>
              <a:rPr lang="it-IT" sz="2000" dirty="0" smtClean="0"/>
              <a:t> </a:t>
            </a:r>
            <a:r>
              <a:rPr lang="it-IT" sz="2000" dirty="0"/>
              <a:t>(EN </a:t>
            </a:r>
            <a:r>
              <a:rPr lang="it-IT" sz="2000" dirty="0" err="1"/>
              <a:t>only</a:t>
            </a:r>
            <a:r>
              <a:rPr lang="it-IT" sz="2000" dirty="0"/>
              <a:t>)</a:t>
            </a:r>
            <a:endParaRPr lang="it-IT" sz="2000" dirty="0" smtClean="0"/>
          </a:p>
          <a:p>
            <a:pPr algn="ctr"/>
            <a:r>
              <a:rPr lang="en-GB" sz="2000" u="sng" dirty="0" smtClean="0">
                <a:hlinkClick r:id="rId4"/>
              </a:rPr>
              <a:t>www.youtube.com/etfeuropa</a:t>
            </a:r>
            <a:endParaRPr lang="en-GB" sz="2800" dirty="0"/>
          </a:p>
          <a:p>
            <a:pPr algn="ctr"/>
            <a:endParaRPr lang="en-GB" sz="2000" dirty="0"/>
          </a:p>
          <a:p>
            <a:pPr algn="ctr"/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87" name="AutoShape 7">
            <a:extLst>
              <a:ext uri="{FF2B5EF4-FFF2-40B4-BE49-F238E27FC236}">
                <a16:creationId xmlns:a16="http://schemas.microsoft.com/office/drawing/2014/main" id="{A286C285-8EA3-4B52-8BD4-F4A8B116867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315627" y="1744764"/>
            <a:ext cx="4508798" cy="194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679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2b5e03d6ff2dac033996b556dbe18189b89c2e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TF Template - Blue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F Anticipation Theme">
  <a:themeElements>
    <a:clrScheme name="Custom 9">
      <a:dk1>
        <a:sysClr val="windowText" lastClr="000000"/>
      </a:dk1>
      <a:lt1>
        <a:sysClr val="window" lastClr="FFFFFF"/>
      </a:lt1>
      <a:dk2>
        <a:srgbClr val="455560"/>
      </a:dk2>
      <a:lt2>
        <a:srgbClr val="009CDA"/>
      </a:lt2>
      <a:accent1>
        <a:srgbClr val="009CDA"/>
      </a:accent1>
      <a:accent2>
        <a:srgbClr val="97BE0D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ETF Anticipation Theme">
  <a:themeElements>
    <a:clrScheme name="Custom 9">
      <a:dk1>
        <a:sysClr val="windowText" lastClr="000000"/>
      </a:dk1>
      <a:lt1>
        <a:sysClr val="window" lastClr="FFFFFF"/>
      </a:lt1>
      <a:dk2>
        <a:srgbClr val="455560"/>
      </a:dk2>
      <a:lt2>
        <a:srgbClr val="009CDA"/>
      </a:lt2>
      <a:accent1>
        <a:srgbClr val="009CDA"/>
      </a:accent1>
      <a:accent2>
        <a:srgbClr val="97BE0D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Event-Meeting Document" ma:contentTypeID="0x01010018C77CAB493C4CC28C851D171ACDEB5D00596B2BA2685E0A45A241E5F16505E5C500FD3543D0F7DEA045891C61208AE09783" ma:contentTypeVersion="22" ma:contentTypeDescription="" ma:contentTypeScope="" ma:versionID="aa525b33c2a5a990f1de71caf14b929d">
  <xsd:schema xmlns:xsd="http://www.w3.org/2001/XMLSchema" xmlns:xs="http://www.w3.org/2001/XMLSchema" xmlns:p="http://schemas.microsoft.com/office/2006/metadata/properties" xmlns:ns1="df6b2545-d15d-4d63-86ca-644416e434f8" xmlns:ns2="bd52c674-9eb6-4ff1-85cb-4fb748e524c9" targetNamespace="http://schemas.microsoft.com/office/2006/metadata/properties" ma:root="true" ma:fieldsID="f253720a91a35070047d1dc34af5e3df" ns1:_="" ns2:_="">
    <xsd:import namespace="df6b2545-d15d-4d63-86ca-644416e434f8"/>
    <xsd:import namespace="bd52c674-9eb6-4ff1-85cb-4fb748e524c9"/>
    <xsd:element name="properties">
      <xsd:complexType>
        <xsd:sequence>
          <xsd:element name="documentManagement">
            <xsd:complexType>
              <xsd:all>
                <xsd:element ref="ns1:Event_x0020_Meeting_x0020_Document_x0020_Type"/>
                <xsd:element ref="ns2:OperationsSubArea"/>
                <xsd:element ref="ns2:ReferenceYear"/>
                <xsd:element ref="ns2:Authors" minOccurs="0"/>
                <xsd:element ref="ns2:ETFLanguage" minOccurs="0"/>
                <xsd:element ref="ns2:ReferenceNumber" minOccurs="0"/>
                <xsd:element ref="ns2:Operations_x0020_Keywords" minOccurs="0"/>
                <xsd:element ref="ns1:Countries" minOccurs="0"/>
                <xsd:element ref="ns1:Regions" minOccurs="0"/>
                <xsd:element ref="ns2:Origin" minOccurs="0"/>
                <xsd:element ref="ns1:General_x0020_Keywords" minOccurs="0"/>
                <xsd:element ref="ns2:Status" minOccurs="0"/>
                <xsd:element ref="ns1:_dlc_DocId" minOccurs="0"/>
                <xsd:element ref="ns1:_dlc_DocIdUrl" minOccurs="0"/>
                <xsd:element ref="ns1:_dlc_DocIdPersistId" minOccurs="0"/>
                <xsd:element ref="ns1:IPubSourceDocPublicationStatus" minOccurs="0"/>
                <xsd:element ref="ns1:Intrane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6b2545-d15d-4d63-86ca-644416e434f8" elementFormDefault="qualified">
    <xsd:import namespace="http://schemas.microsoft.com/office/2006/documentManagement/types"/>
    <xsd:import namespace="http://schemas.microsoft.com/office/infopath/2007/PartnerControls"/>
    <xsd:element name="Event_x0020_Meeting_x0020_Document_x0020_Type" ma:index="0" ma:displayName="Event-Meeting Document Type" ma:format="Dropdown" ma:internalName="Event_x0020_Meeting_x0020_Document_x0020_Type" ma:readOnly="false">
      <xsd:simpleType>
        <xsd:restriction base="dms:Choice">
          <xsd:enumeration value="Agenda"/>
          <xsd:enumeration value="Article"/>
          <xsd:enumeration value="Background note"/>
          <xsd:enumeration value="Briefing for speakers"/>
          <xsd:enumeration value="Budget"/>
          <xsd:enumeration value="Concept note"/>
          <xsd:enumeration value="Event assessment"/>
          <xsd:enumeration value="Event profile"/>
          <xsd:enumeration value="Feedback report"/>
          <xsd:enumeration value="Final report"/>
          <xsd:enumeration value="Invitation"/>
          <xsd:enumeration value="Paper"/>
          <xsd:enumeration value="Participants List"/>
          <xsd:enumeration value="Presentation"/>
          <xsd:enumeration value="Press release"/>
          <xsd:enumeration value="Speech"/>
        </xsd:restriction>
      </xsd:simpleType>
    </xsd:element>
    <xsd:element name="Countries" ma:index="9" nillable="true" ma:displayName="Countries" ma:list="{9194351c-4b7d-432a-9a74-6cfaf37d5a5a}" ma:internalName="Countries0" ma:readOnly="false" ma:showField="Title" ma:web="df6b2545-d15d-4d63-86ca-644416e434f8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gions" ma:index="10" nillable="true" ma:displayName="Regions" ma:default="Not Applicable" ma:internalName="Regions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t Applicable"/>
                    <xsd:enumeration value="Central Asia"/>
                    <xsd:enumeration value="Eastern Europe"/>
                    <xsd:enumeration value="South Eastern Europe and Turkey (SEET)"/>
                    <xsd:enumeration value="Southern and Eastern Mediterranean (SEMED)"/>
                  </xsd:restriction>
                </xsd:simpleType>
              </xsd:element>
            </xsd:sequence>
          </xsd:extension>
        </xsd:complexContent>
      </xsd:complexType>
    </xsd:element>
    <xsd:element name="General_x0020_Keywords" ma:index="12" nillable="true" ma:displayName="General Keywords" ma:hidden="true" ma:internalName="General_x0020_Keyword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ion"/>
                    <xsd:enumeration value="Audit"/>
                    <xsd:enumeration value="Budget"/>
                    <xsd:enumeration value="Communication"/>
                    <xsd:enumeration value="Corporate"/>
                    <xsd:enumeration value="Correspondence"/>
                    <xsd:enumeration value="Evaluation"/>
                    <xsd:enumeration value="Facilities"/>
                    <xsd:enumeration value="Finance"/>
                    <xsd:enumeration value="Governance"/>
                    <xsd:enumeration value="Human resources"/>
                    <xsd:enumeration value="ICT"/>
                    <xsd:enumeration value="Management"/>
                    <xsd:enumeration value="Monitoring"/>
                    <xsd:enumeration value="Operations"/>
                    <xsd:enumeration value="Organisational development"/>
                    <xsd:enumeration value="Planning"/>
                    <xsd:enumeration value="Procurement"/>
                    <xsd:enumeration value="Reporting"/>
                    <xsd:enumeration value="Staff committee"/>
                    <xsd:enumeration value="Strategy"/>
                  </xsd:restriction>
                </xsd:simpleType>
              </xsd:element>
            </xsd:sequence>
          </xsd:extension>
        </xsd:complexContent>
      </xsd:complexType>
    </xsd:element>
    <xsd:element name="_dlc_DocId" ma:index="2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PubSourceDocPublicationStatus" ma:index="23" nillable="true" ma:displayName="Publication Status" ma:format="Dropdown" ma:hidden="true" ma:internalName="IPubSourceDocPublicationStatus" ma:readOnly="false">
      <xsd:simpleType>
        <xsd:restriction base="dms:Choice">
          <xsd:enumeration value="Published"/>
          <xsd:enumeration value="Unpublished"/>
        </xsd:restriction>
      </xsd:simpleType>
    </xsd:element>
    <xsd:element name="Intranet" ma:index="24" nillable="true" ma:displayName="Intranet" ma:default="0" ma:internalName="Intrane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52c674-9eb6-4ff1-85cb-4fb748e524c9" elementFormDefault="qualified">
    <xsd:import namespace="http://schemas.microsoft.com/office/2006/documentManagement/types"/>
    <xsd:import namespace="http://schemas.microsoft.com/office/infopath/2007/PartnerControls"/>
    <xsd:element name="OperationsSubArea" ma:index="1" ma:displayName="Operations Sub Area" ma:format="Dropdown" ma:internalName="OperationsSubArea">
      <xsd:simpleType>
        <xsd:restriction base="dms:Choice">
          <xsd:enumeration value="Support to the EU policy and external assistance"/>
          <xsd:enumeration value="Policy analysis and system wide progress monitoring"/>
          <xsd:enumeration value="VET governance"/>
          <xsd:enumeration value="Qualifications and qualification system"/>
          <xsd:enumeration value="VET provision and quality"/>
          <xsd:enumeration value="Employment, employability and mobility"/>
          <xsd:enumeration value="Entrepreneurial learning and enterprise skills"/>
          <xsd:enumeration value="Country desks"/>
          <xsd:enumeration value="GEMM"/>
          <xsd:enumeration value="Statistics"/>
          <xsd:enumeration value="Knowledge management"/>
          <xsd:enumeration value="Capacity building"/>
          <xsd:enumeration value="Expertise development"/>
          <xsd:enumeration value="Regional activities"/>
          <xsd:enumeration value="Management and coordination"/>
          <xsd:enumeration value="Planning monitoring and reporting"/>
          <xsd:enumeration value="Finance and procurement"/>
        </xsd:restriction>
      </xsd:simpleType>
    </xsd:element>
    <xsd:element name="ReferenceYear" ma:index="4" ma:displayName="Reference Year" ma:default="2019" ma:format="Dropdown" ma:internalName="ReferenceYear">
      <xsd:simpleType>
        <xsd:restriction base="dms:Choice">
          <xsd:enumeration value="2030"/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  <xsd:enumeration value="1999"/>
          <xsd:enumeration value="1998"/>
          <xsd:enumeration value="1997"/>
          <xsd:enumeration value="1996"/>
          <xsd:enumeration value="1995"/>
          <xsd:enumeration value="1994"/>
          <xsd:enumeration value="1993"/>
          <xsd:enumeration value="1992"/>
          <xsd:enumeration value="1991"/>
          <xsd:enumeration value="1990"/>
          <xsd:enumeration value="1989"/>
          <xsd:enumeration value="1988"/>
          <xsd:enumeration value="1987"/>
          <xsd:enumeration value="1986"/>
          <xsd:enumeration value="1985"/>
          <xsd:enumeration value="0000"/>
        </xsd:restriction>
      </xsd:simpleType>
    </xsd:element>
    <xsd:element name="Authors" ma:index="5" nillable="true" ma:displayName="Authors" ma:internalName="Authors">
      <xsd:simpleType>
        <xsd:restriction base="dms:Text"/>
      </xsd:simpleType>
    </xsd:element>
    <xsd:element name="ETFLanguage" ma:index="6" nillable="true" ma:displayName="Language" ma:default="English" ma:format="Dropdown" ma:internalName="ETFLanguage">
      <xsd:simpleType>
        <xsd:restriction base="dms:Choice">
          <xsd:enumeration value="English"/>
          <xsd:enumeration value="Italian"/>
          <xsd:enumeration value="French"/>
          <xsd:enumeration value="German"/>
          <xsd:enumeration value="Spanish"/>
          <xsd:enumeration value="Arabic"/>
          <xsd:enumeration value="Russian"/>
          <xsd:enumeration value="Local language"/>
        </xsd:restriction>
      </xsd:simpleType>
    </xsd:element>
    <xsd:element name="ReferenceNumber" ma:index="7" nillable="true" ma:displayName="Reference Number" ma:internalName="ReferenceNumber">
      <xsd:simpleType>
        <xsd:restriction base="dms:Text"/>
      </xsd:simpleType>
    </xsd:element>
    <xsd:element name="Operations_x0020_Keywords" ma:index="8" nillable="true" ma:displayName="Operations Keywords" ma:internalName="Operations_x0020_Keyword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pacity building"/>
                    <xsd:enumeration value="Dissemination"/>
                    <xsd:enumeration value="Donors cooperation"/>
                    <xsd:enumeration value="Expertise development"/>
                    <xsd:enumeration value="Indicators"/>
                    <xsd:enumeration value="Knowledge management"/>
                    <xsd:enumeration value="Microdata"/>
                    <xsd:enumeration value="Policy advice"/>
                    <xsd:enumeration value="Programming"/>
                    <xsd:enumeration value="Quality for Events"/>
                    <xsd:enumeration value="Regional activities"/>
                    <xsd:enumeration value="Statistics"/>
                  </xsd:restriction>
                </xsd:simpleType>
              </xsd:element>
            </xsd:sequence>
          </xsd:extension>
        </xsd:complexContent>
      </xsd:complexType>
    </xsd:element>
    <xsd:element name="Origin" ma:index="11" nillable="true" ma:displayName="Origin" ma:hidden="true" ma:internalName="Origin" ma:readOnly="false">
      <xsd:simpleType>
        <xsd:restriction base="dms:Choice">
          <xsd:enumeration value="ETF"/>
          <xsd:enumeration value="External"/>
          <xsd:enumeration value="Commission"/>
        </xsd:restriction>
      </xsd:simpleType>
    </xsd:element>
    <xsd:element name="Status" ma:index="13" nillable="true" ma:displayName="Status" ma:hidden="true" ma:internalName="Status" ma:readOnly="false">
      <xsd:simpleType>
        <xsd:restriction base="dms:Choice">
          <xsd:enumeration value="Draft"/>
          <xsd:enumeration value="Final"/>
          <xsd:enumeration value="Expir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Year xmlns="bd52c674-9eb6-4ff1-85cb-4fb748e524c9">2019</ReferenceYear>
    <Intranet xmlns="df6b2545-d15d-4d63-86ca-644416e434f8">false</Intranet>
    <Operations_x0020_Keywords xmlns="bd52c674-9eb6-4ff1-85cb-4fb748e524c9">
      <Value>Dissemination</Value>
      <Value>Quality for Events</Value>
    </Operations_x0020_Keywords>
    <Countries xmlns="df6b2545-d15d-4d63-86ca-644416e434f8">
      <Value>27</Value>
      <Value>17</Value>
      <Value>9</Value>
    </Countries>
    <IPubSourceDocPublicationStatus xmlns="df6b2545-d15d-4d63-86ca-644416e434f8" xsi:nil="true"/>
    <Status xmlns="bd52c674-9eb6-4ff1-85cb-4fb748e524c9" xsi:nil="true"/>
    <Origin xmlns="bd52c674-9eb6-4ff1-85cb-4fb748e524c9" xsi:nil="true"/>
    <Regions xmlns="df6b2545-d15d-4d63-86ca-644416e434f8">
      <Value>Not Applicable</Value>
    </Regions>
    <ETFLanguage xmlns="bd52c674-9eb6-4ff1-85cb-4fb748e524c9">English</ETFLanguage>
    <OperationsSubArea xmlns="bd52c674-9eb6-4ff1-85cb-4fb748e524c9">VET provision and quality</OperationsSubArea>
    <General_x0020_Keywords xmlns="df6b2545-d15d-4d63-86ca-644416e434f8"/>
    <ReferenceNumber xmlns="bd52c674-9eb6-4ff1-85cb-4fb748e524c9" xsi:nil="true"/>
    <Authors xmlns="bd52c674-9eb6-4ff1-85cb-4fb748e524c9" xsi:nil="true"/>
    <_dlc_DocId xmlns="df6b2545-d15d-4d63-86ca-644416e434f8">ETFDMS-2141349068-2591</_dlc_DocId>
    <_dlc_DocIdUrl xmlns="df6b2545-d15d-4d63-86ca-644416e434f8">
      <Url>https://sharing.etf.europa.eu/sites/dms/ops/_layouts/15/DocIdRedir.aspx?ID=ETFDMS-2141349068-2591</Url>
      <Description>ETFDMS-2141349068-2591</Description>
    </_dlc_DocIdUrl>
    <Event_x0020_Meeting_x0020_Document_x0020_Type xmlns="df6b2545-d15d-4d63-86ca-644416e434f8">Presentation</Event_x0020_Meeting_x0020_Document_x0020_Type>
  </documentManagement>
</p:properties>
</file>

<file path=customXml/itemProps1.xml><?xml version="1.0" encoding="utf-8"?>
<ds:datastoreItem xmlns:ds="http://schemas.openxmlformats.org/officeDocument/2006/customXml" ds:itemID="{A0200E0E-B4DC-44DD-9E9C-E1F00EC678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41A872-15DD-404D-941D-A508C83D34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6b2545-d15d-4d63-86ca-644416e434f8"/>
    <ds:schemaRef ds:uri="bd52c674-9eb6-4ff1-85cb-4fb748e524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D0C229-A2CE-494A-B6F5-E544F0A1773B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CEA3865-AB0B-4AE0-9B01-243498219D6D}">
  <ds:schemaRefs>
    <ds:schemaRef ds:uri="http://schemas.microsoft.com/office/2006/documentManagement/types"/>
    <ds:schemaRef ds:uri="http://purl.org/dc/elements/1.1/"/>
    <ds:schemaRef ds:uri="bd52c674-9eb6-4ff1-85cb-4fb748e524c9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df6b2545-d15d-4d63-86ca-644416e434f8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10935</TotalTime>
  <Words>141</Words>
  <Application>Microsoft Office PowerPoint</Application>
  <PresentationFormat>On-screen Show (16:9)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Montreal</vt:lpstr>
      <vt:lpstr>ETF Template - Blue</vt:lpstr>
      <vt:lpstr>ETF Anticipation Theme</vt:lpstr>
      <vt:lpstr>1_ETF Anticipation Theme</vt:lpstr>
      <vt:lpstr>PowerPoint Presentation</vt:lpstr>
      <vt:lpstr>PowerPoint Presentation</vt:lpstr>
      <vt:lpstr>PowerPoint Presentation</vt:lpstr>
    </vt:vector>
  </TitlesOfParts>
  <Company>Article 10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 - ETF Webinar Announcement</dc:title>
  <dc:creator>Carla Leclezio</dc:creator>
  <cp:lastModifiedBy>Assel Tynymbayeva</cp:lastModifiedBy>
  <cp:revision>741</cp:revision>
  <cp:lastPrinted>2019-03-14T09:32:15Z</cp:lastPrinted>
  <dcterms:created xsi:type="dcterms:W3CDTF">2012-09-13T11:45:23Z</dcterms:created>
  <dcterms:modified xsi:type="dcterms:W3CDTF">2019-09-23T12:03:08Z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0x01010018C77CAB493C4CC28C851D171ACDEB5D00596B2BA2685E0A45A241E5F16505E5C500FD3543D0F7DEA045891C61208AE09783</vt:lpwstr>
  </property>
  <property fmtid="{D5CDD505-2E9C-101B-9397-08002B2CF9AE}" pid="3" name="ArticulateGUID">
    <vt:lpwstr>25AEFCD6-48E8-4559-8E5B-3BD21746F7AD</vt:lpwstr>
  </property>
  <property fmtid="{D5CDD505-2E9C-101B-9397-08002B2CF9AE}" pid="4" name="ArticulatePath">
    <vt:lpwstr>ETF_Corporate Presentation 2018_v01</vt:lpwstr>
  </property>
  <property fmtid="{D5CDD505-2E9C-101B-9397-08002B2CF9AE}" pid="5" name="PresTool">
    <vt:lpwstr>no</vt:lpwstr>
  </property>
  <property fmtid="{D5CDD505-2E9C-101B-9397-08002B2CF9AE}" pid="6" name="PresToolSplit">
    <vt:lpwstr>yes</vt:lpwstr>
  </property>
  <property fmtid="{D5CDD505-2E9C-101B-9397-08002B2CF9AE}" pid="7" name="Deck">
    <vt:lpwstr>\\vcontroller\etftemplates$\ETF Templates\PowerPoint\Decks\ETF Corporate Template.pptx</vt:lpwstr>
  </property>
  <property fmtid="{D5CDD505-2E9C-101B-9397-08002B2CF9AE}" pid="8" name="LangID">
    <vt:lpwstr/>
  </property>
  <property fmtid="{D5CDD505-2E9C-101B-9397-08002B2CF9AE}" pid="9" name="TempDeck">
    <vt:lpwstr>false</vt:lpwstr>
  </property>
  <property fmtid="{D5CDD505-2E9C-101B-9397-08002B2CF9AE}" pid="10" name="Area">
    <vt:lpwstr>Operations</vt:lpwstr>
  </property>
  <property fmtid="{D5CDD505-2E9C-101B-9397-08002B2CF9AE}" pid="11" name="_dlc_DocIdItemGuid">
    <vt:lpwstr>4914face-1705-4c2c-b107-b7b19bab42b5</vt:lpwstr>
  </property>
</Properties>
</file>