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4"/>
  </p:sldMasterIdLst>
  <p:notesMasterIdLst>
    <p:notesMasterId r:id="rId11"/>
  </p:notesMasterIdLst>
  <p:handoutMasterIdLst>
    <p:handoutMasterId r:id="rId12"/>
  </p:handoutMasterIdLst>
  <p:sldIdLst>
    <p:sldId id="273" r:id="rId5"/>
    <p:sldId id="304" r:id="rId6"/>
    <p:sldId id="284" r:id="rId7"/>
    <p:sldId id="302" r:id="rId8"/>
    <p:sldId id="303" r:id="rId9"/>
    <p:sldId id="282" r:id="rId10"/>
  </p:sldIdLst>
  <p:sldSz cx="9144000" cy="5143500" type="screen16x9"/>
  <p:notesSz cx="6797675" cy="9928225"/>
  <p:custDataLst>
    <p:tags r:id="rId1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0" pos="5511" userDrawn="1">
          <p15:clr>
            <a:srgbClr val="A4A3A4"/>
          </p15:clr>
        </p15:guide>
        <p15:guide id="11" orient="horz" pos="162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lissa Dickinson" initials="MD" lastIdx="23" clrIdx="0">
    <p:extLst>
      <p:ext uri="{19B8F6BF-5375-455C-9EA6-DF929625EA0E}">
        <p15:presenceInfo xmlns:p15="http://schemas.microsoft.com/office/powerpoint/2012/main" userId="S-1-5-21-3618423254-1716829737-423604257-11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EEC"/>
    <a:srgbClr val="4C575D"/>
    <a:srgbClr val="3B4952"/>
    <a:srgbClr val="455560"/>
    <a:srgbClr val="701471"/>
    <a:srgbClr val="DBE1E5"/>
    <a:srgbClr val="DCE2E6"/>
    <a:srgbClr val="F26B43"/>
    <a:srgbClr val="A67DAA"/>
    <a:srgbClr val="8E57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72817" autoAdjust="0"/>
  </p:normalViewPr>
  <p:slideViewPr>
    <p:cSldViewPr>
      <p:cViewPr varScale="1">
        <p:scale>
          <a:sx n="152" d="100"/>
          <a:sy n="152" d="100"/>
        </p:scale>
        <p:origin x="480" y="132"/>
      </p:cViewPr>
      <p:guideLst>
        <p:guide pos="5511"/>
        <p:guide orient="horz" pos="1620"/>
      </p:guideLst>
    </p:cSldViewPr>
  </p:slideViewPr>
  <p:outlineViewPr>
    <p:cViewPr>
      <p:scale>
        <a:sx n="33" d="100"/>
        <a:sy n="33" d="100"/>
      </p:scale>
      <p:origin x="0" y="14676"/>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72" d="100"/>
          <a:sy n="72" d="100"/>
        </p:scale>
        <p:origin x="4020" y="84"/>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gs" Target="tags/tag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411"/>
          </a:xfrm>
          <a:prstGeom prst="rect">
            <a:avLst/>
          </a:prstGeom>
        </p:spPr>
        <p:txBody>
          <a:bodyPr vert="horz" lIns="91027" tIns="45513" rIns="91027" bIns="45513" rtlCol="0"/>
          <a:lstStyle>
            <a:lvl1pPr algn="l">
              <a:defRPr sz="1200"/>
            </a:lvl1pPr>
          </a:lstStyle>
          <a:p>
            <a:endParaRPr lang="en-GB"/>
          </a:p>
        </p:txBody>
      </p:sp>
      <p:sp>
        <p:nvSpPr>
          <p:cNvPr id="3" name="Date Placeholder 2"/>
          <p:cNvSpPr>
            <a:spLocks noGrp="1"/>
          </p:cNvSpPr>
          <p:nvPr>
            <p:ph type="dt" sz="quarter" idx="1"/>
          </p:nvPr>
        </p:nvSpPr>
        <p:spPr>
          <a:xfrm>
            <a:off x="3850445" y="1"/>
            <a:ext cx="2945659" cy="496411"/>
          </a:xfrm>
          <a:prstGeom prst="rect">
            <a:avLst/>
          </a:prstGeom>
        </p:spPr>
        <p:txBody>
          <a:bodyPr vert="horz" lIns="91027" tIns="45513" rIns="91027" bIns="45513" rtlCol="0"/>
          <a:lstStyle>
            <a:lvl1pPr algn="r">
              <a:defRPr sz="1200"/>
            </a:lvl1pPr>
          </a:lstStyle>
          <a:p>
            <a:fld id="{903835C8-BB37-4429-9A1B-ACF14AE7E7D6}" type="datetimeFigureOut">
              <a:rPr lang="en-GB" smtClean="0"/>
              <a:pPr/>
              <a:t>24/09/2019</a:t>
            </a:fld>
            <a:endParaRPr lang="en-GB"/>
          </a:p>
        </p:txBody>
      </p:sp>
      <p:sp>
        <p:nvSpPr>
          <p:cNvPr id="4" name="Footer Placeholder 3"/>
          <p:cNvSpPr>
            <a:spLocks noGrp="1"/>
          </p:cNvSpPr>
          <p:nvPr>
            <p:ph type="ftr" sz="quarter" idx="2"/>
          </p:nvPr>
        </p:nvSpPr>
        <p:spPr>
          <a:xfrm>
            <a:off x="1" y="9430090"/>
            <a:ext cx="2945659" cy="496411"/>
          </a:xfrm>
          <a:prstGeom prst="rect">
            <a:avLst/>
          </a:prstGeom>
        </p:spPr>
        <p:txBody>
          <a:bodyPr vert="horz" lIns="91027" tIns="45513" rIns="91027" bIns="45513" rtlCol="0" anchor="b"/>
          <a:lstStyle>
            <a:lvl1pPr algn="l">
              <a:defRPr sz="1200"/>
            </a:lvl1pPr>
          </a:lstStyle>
          <a:p>
            <a:endParaRPr lang="en-GB"/>
          </a:p>
        </p:txBody>
      </p:sp>
      <p:sp>
        <p:nvSpPr>
          <p:cNvPr id="5" name="Slide Number Placeholder 4"/>
          <p:cNvSpPr>
            <a:spLocks noGrp="1"/>
          </p:cNvSpPr>
          <p:nvPr>
            <p:ph type="sldNum" sz="quarter" idx="3"/>
          </p:nvPr>
        </p:nvSpPr>
        <p:spPr>
          <a:xfrm>
            <a:off x="3850445" y="9430090"/>
            <a:ext cx="2945659" cy="496411"/>
          </a:xfrm>
          <a:prstGeom prst="rect">
            <a:avLst/>
          </a:prstGeom>
        </p:spPr>
        <p:txBody>
          <a:bodyPr vert="horz" lIns="91027" tIns="45513" rIns="91027" bIns="45513" rtlCol="0" anchor="b"/>
          <a:lstStyle>
            <a:lvl1pPr algn="r">
              <a:defRPr sz="1200"/>
            </a:lvl1pPr>
          </a:lstStyle>
          <a:p>
            <a:fld id="{F7985194-D133-4B33-AAB3-837EB8B59ED4}" type="slidenum">
              <a:rPr lang="en-GB" smtClean="0"/>
              <a:pPr/>
              <a:t>‹#›</a:t>
            </a:fld>
            <a:endParaRPr lang="en-GB"/>
          </a:p>
        </p:txBody>
      </p:sp>
    </p:spTree>
    <p:extLst>
      <p:ext uri="{BB962C8B-B14F-4D97-AF65-F5344CB8AC3E}">
        <p14:creationId xmlns:p14="http://schemas.microsoft.com/office/powerpoint/2010/main" val="19920799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411"/>
          </a:xfrm>
          <a:prstGeom prst="rect">
            <a:avLst/>
          </a:prstGeom>
        </p:spPr>
        <p:txBody>
          <a:bodyPr vert="horz" lIns="91027" tIns="45513" rIns="91027" bIns="45513" rtlCol="0"/>
          <a:lstStyle>
            <a:lvl1pPr algn="l">
              <a:defRPr sz="1200"/>
            </a:lvl1pPr>
          </a:lstStyle>
          <a:p>
            <a:endParaRPr lang="en-GB"/>
          </a:p>
        </p:txBody>
      </p:sp>
      <p:sp>
        <p:nvSpPr>
          <p:cNvPr id="3" name="Date Placeholder 2"/>
          <p:cNvSpPr>
            <a:spLocks noGrp="1"/>
          </p:cNvSpPr>
          <p:nvPr>
            <p:ph type="dt" idx="1"/>
          </p:nvPr>
        </p:nvSpPr>
        <p:spPr>
          <a:xfrm>
            <a:off x="3850445" y="1"/>
            <a:ext cx="2945659" cy="496411"/>
          </a:xfrm>
          <a:prstGeom prst="rect">
            <a:avLst/>
          </a:prstGeom>
        </p:spPr>
        <p:txBody>
          <a:bodyPr vert="horz" lIns="91027" tIns="45513" rIns="91027" bIns="45513" rtlCol="0"/>
          <a:lstStyle>
            <a:lvl1pPr algn="r">
              <a:defRPr sz="1200"/>
            </a:lvl1pPr>
          </a:lstStyle>
          <a:p>
            <a:fld id="{8F6D398E-25CB-40CF-A09E-EE5459CE508C}" type="datetimeFigureOut">
              <a:rPr lang="en-GB" smtClean="0"/>
              <a:pPr/>
              <a:t>24/09/2019</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027" tIns="45513" rIns="91027" bIns="45513" rtlCol="0" anchor="ctr"/>
          <a:lstStyle/>
          <a:p>
            <a:endParaRPr lang="en-GB"/>
          </a:p>
        </p:txBody>
      </p:sp>
      <p:sp>
        <p:nvSpPr>
          <p:cNvPr id="5" name="Notes Placeholder 4"/>
          <p:cNvSpPr>
            <a:spLocks noGrp="1"/>
          </p:cNvSpPr>
          <p:nvPr>
            <p:ph type="body" sz="quarter" idx="3"/>
          </p:nvPr>
        </p:nvSpPr>
        <p:spPr>
          <a:xfrm>
            <a:off x="679768" y="4715908"/>
            <a:ext cx="5438140" cy="4467700"/>
          </a:xfrm>
          <a:prstGeom prst="rect">
            <a:avLst/>
          </a:prstGeom>
        </p:spPr>
        <p:txBody>
          <a:bodyPr vert="horz" lIns="91027" tIns="45513" rIns="91027" bIns="455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30090"/>
            <a:ext cx="2945659" cy="496411"/>
          </a:xfrm>
          <a:prstGeom prst="rect">
            <a:avLst/>
          </a:prstGeom>
        </p:spPr>
        <p:txBody>
          <a:bodyPr vert="horz" lIns="91027" tIns="45513" rIns="91027" bIns="45513" rtlCol="0" anchor="b"/>
          <a:lstStyle>
            <a:lvl1pPr algn="l">
              <a:defRPr sz="1200"/>
            </a:lvl1pPr>
          </a:lstStyle>
          <a:p>
            <a:endParaRPr lang="en-GB"/>
          </a:p>
        </p:txBody>
      </p:sp>
      <p:sp>
        <p:nvSpPr>
          <p:cNvPr id="7" name="Slide Number Placeholder 6"/>
          <p:cNvSpPr>
            <a:spLocks noGrp="1"/>
          </p:cNvSpPr>
          <p:nvPr>
            <p:ph type="sldNum" sz="quarter" idx="5"/>
          </p:nvPr>
        </p:nvSpPr>
        <p:spPr>
          <a:xfrm>
            <a:off x="3850445" y="9430090"/>
            <a:ext cx="2945659" cy="496411"/>
          </a:xfrm>
          <a:prstGeom prst="rect">
            <a:avLst/>
          </a:prstGeom>
        </p:spPr>
        <p:txBody>
          <a:bodyPr vert="horz" lIns="91027" tIns="45513" rIns="91027" bIns="45513" rtlCol="0" anchor="b"/>
          <a:lstStyle>
            <a:lvl1pPr algn="r">
              <a:defRPr sz="1200"/>
            </a:lvl1pPr>
          </a:lstStyle>
          <a:p>
            <a:fld id="{019C38AD-272E-49C6-9EDF-AC09A3477B4B}" type="slidenum">
              <a:rPr lang="en-GB" smtClean="0"/>
              <a:pPr/>
              <a:t>‹#›</a:t>
            </a:fld>
            <a:endParaRPr lang="en-GB"/>
          </a:p>
        </p:txBody>
      </p:sp>
    </p:spTree>
    <p:extLst>
      <p:ext uri="{BB962C8B-B14F-4D97-AF65-F5344CB8AC3E}">
        <p14:creationId xmlns:p14="http://schemas.microsoft.com/office/powerpoint/2010/main" val="1267691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1</a:t>
            </a:fld>
            <a:endParaRPr lang="en-GB"/>
          </a:p>
        </p:txBody>
      </p:sp>
    </p:spTree>
    <p:extLst>
      <p:ext uri="{BB962C8B-B14F-4D97-AF65-F5344CB8AC3E}">
        <p14:creationId xmlns:p14="http://schemas.microsoft.com/office/powerpoint/2010/main" val="507867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2</a:t>
            </a:fld>
            <a:endParaRPr lang="en-GB"/>
          </a:p>
        </p:txBody>
      </p:sp>
    </p:spTree>
    <p:extLst>
      <p:ext uri="{BB962C8B-B14F-4D97-AF65-F5344CB8AC3E}">
        <p14:creationId xmlns:p14="http://schemas.microsoft.com/office/powerpoint/2010/main" val="2285643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3</a:t>
            </a:fld>
            <a:endParaRPr lang="en-GB"/>
          </a:p>
        </p:txBody>
      </p:sp>
    </p:spTree>
    <p:extLst>
      <p:ext uri="{BB962C8B-B14F-4D97-AF65-F5344CB8AC3E}">
        <p14:creationId xmlns:p14="http://schemas.microsoft.com/office/powerpoint/2010/main" val="3567948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4</a:t>
            </a:fld>
            <a:endParaRPr lang="en-GB"/>
          </a:p>
        </p:txBody>
      </p:sp>
    </p:spTree>
    <p:extLst>
      <p:ext uri="{BB962C8B-B14F-4D97-AF65-F5344CB8AC3E}">
        <p14:creationId xmlns:p14="http://schemas.microsoft.com/office/powerpoint/2010/main" val="3233258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5</a:t>
            </a:fld>
            <a:endParaRPr lang="en-GB"/>
          </a:p>
        </p:txBody>
      </p:sp>
    </p:spTree>
    <p:extLst>
      <p:ext uri="{BB962C8B-B14F-4D97-AF65-F5344CB8AC3E}">
        <p14:creationId xmlns:p14="http://schemas.microsoft.com/office/powerpoint/2010/main" val="3233258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6</a:t>
            </a:fld>
            <a:endParaRPr lang="en-GB"/>
          </a:p>
        </p:txBody>
      </p:sp>
    </p:spTree>
    <p:extLst>
      <p:ext uri="{BB962C8B-B14F-4D97-AF65-F5344CB8AC3E}">
        <p14:creationId xmlns:p14="http://schemas.microsoft.com/office/powerpoint/2010/main" val="41906993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261A9150-DCDC-4714-9AFE-14F48CEE772A}"/>
              </a:ext>
            </a:extLst>
          </p:cNvPr>
          <p:cNvSpPr>
            <a:spLocks noGrp="1"/>
          </p:cNvSpPr>
          <p:nvPr>
            <p:ph type="pic" sz="quarter" idx="12"/>
          </p:nvPr>
        </p:nvSpPr>
        <p:spPr>
          <a:xfrm>
            <a:off x="3275856" y="0"/>
            <a:ext cx="5868144" cy="5143500"/>
          </a:xfrm>
          <a:custGeom>
            <a:avLst/>
            <a:gdLst>
              <a:gd name="connsiteX0" fmla="*/ 4381580 w 5868144"/>
              <a:gd name="connsiteY0" fmla="*/ 0 h 5143500"/>
              <a:gd name="connsiteX1" fmla="*/ 5868144 w 5868144"/>
              <a:gd name="connsiteY1" fmla="*/ 0 h 5143500"/>
              <a:gd name="connsiteX2" fmla="*/ 5868144 w 5868144"/>
              <a:gd name="connsiteY2" fmla="*/ 5143500 h 5143500"/>
              <a:gd name="connsiteX3" fmla="*/ 5322399 w 5868144"/>
              <a:gd name="connsiteY3" fmla="*/ 5143500 h 5143500"/>
              <a:gd name="connsiteX4" fmla="*/ 5299641 w 5868144"/>
              <a:gd name="connsiteY4" fmla="*/ 5126114 h 5143500"/>
              <a:gd name="connsiteX5" fmla="*/ 5276883 w 5868144"/>
              <a:gd name="connsiteY5" fmla="*/ 5143500 h 5143500"/>
              <a:gd name="connsiteX6" fmla="*/ 2792145 w 5868144"/>
              <a:gd name="connsiteY6" fmla="*/ 5143500 h 5143500"/>
              <a:gd name="connsiteX7" fmla="*/ 3275390 w 5868144"/>
              <a:gd name="connsiteY7" fmla="*/ 3579725 h 5143500"/>
              <a:gd name="connsiteX8" fmla="*/ 0 w 5868144"/>
              <a:gd name="connsiteY8" fmla="*/ 1077586 h 5143500"/>
              <a:gd name="connsiteX9" fmla="*/ 4048585 w 5868144"/>
              <a:gd name="connsiteY9" fmla="*/ 1077615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43500">
                <a:moveTo>
                  <a:pt x="4381580" y="0"/>
                </a:moveTo>
                <a:lnTo>
                  <a:pt x="5868144" y="0"/>
                </a:lnTo>
                <a:lnTo>
                  <a:pt x="5868144" y="5143500"/>
                </a:lnTo>
                <a:lnTo>
                  <a:pt x="5322399" y="5143500"/>
                </a:lnTo>
                <a:lnTo>
                  <a:pt x="5299641" y="5126114"/>
                </a:lnTo>
                <a:lnTo>
                  <a:pt x="5276883" y="5143500"/>
                </a:lnTo>
                <a:lnTo>
                  <a:pt x="2792145" y="5143500"/>
                </a:lnTo>
                <a:lnTo>
                  <a:pt x="3275390" y="3579725"/>
                </a:lnTo>
                <a:lnTo>
                  <a:pt x="0" y="1077586"/>
                </a:lnTo>
                <a:lnTo>
                  <a:pt x="4048585" y="1077615"/>
                </a:lnTo>
                <a:close/>
              </a:path>
            </a:pathLst>
          </a:custGeom>
          <a:solidFill>
            <a:schemeClr val="bg1">
              <a:lumMod val="85000"/>
            </a:schemeClr>
          </a:solidFill>
        </p:spPr>
        <p:txBody>
          <a:bodyPr wrap="square" rIns="360000" anchor="ctr">
            <a:noAutofit/>
          </a:bodyPr>
          <a:lstStyle>
            <a:lvl1pPr algn="r">
              <a:defRPr/>
            </a:lvl1pPr>
          </a:lstStyle>
          <a:p>
            <a:endParaRPr lang="en-GB"/>
          </a:p>
        </p:txBody>
      </p:sp>
      <p:pic>
        <p:nvPicPr>
          <p:cNvPr id="12" name="Picture 11">
            <a:extLst>
              <a:ext uri="{FF2B5EF4-FFF2-40B4-BE49-F238E27FC236}">
                <a16:creationId xmlns:a16="http://schemas.microsoft.com/office/drawing/2014/main" id="{899118AF-EBC4-4B22-8C3E-5A5F513AD2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856" y="13997"/>
            <a:ext cx="1775591" cy="1437079"/>
          </a:xfrm>
          <a:prstGeom prst="rect">
            <a:avLst/>
          </a:prstGeom>
        </p:spPr>
      </p:pic>
      <p:grpSp>
        <p:nvGrpSpPr>
          <p:cNvPr id="13" name="Group 12">
            <a:extLst>
              <a:ext uri="{FF2B5EF4-FFF2-40B4-BE49-F238E27FC236}">
                <a16:creationId xmlns:a16="http://schemas.microsoft.com/office/drawing/2014/main" id="{E560BBEA-C99D-4270-ACDF-0B688598F013}"/>
              </a:ext>
            </a:extLst>
          </p:cNvPr>
          <p:cNvGrpSpPr/>
          <p:nvPr userDrawn="1"/>
        </p:nvGrpSpPr>
        <p:grpSpPr>
          <a:xfrm>
            <a:off x="214285" y="1393814"/>
            <a:ext cx="2710181" cy="1437956"/>
            <a:chOff x="176857" y="1420444"/>
            <a:chExt cx="3394376" cy="1800972"/>
          </a:xfrm>
        </p:grpSpPr>
        <p:pic>
          <p:nvPicPr>
            <p:cNvPr id="14" name="Picture 13">
              <a:extLst>
                <a:ext uri="{FF2B5EF4-FFF2-40B4-BE49-F238E27FC236}">
                  <a16:creationId xmlns:a16="http://schemas.microsoft.com/office/drawing/2014/main" id="{46E53BF5-1C73-4813-BA4F-1D9B1B5CC524}"/>
                </a:ext>
              </a:extLst>
            </p:cNvPr>
            <p:cNvPicPr>
              <a:picLocks noChangeAspect="1"/>
            </p:cNvPicPr>
            <p:nvPr/>
          </p:nvPicPr>
          <p:blipFill rotWithShape="1">
            <a:blip r:embed="rId3">
              <a:extLst>
                <a:ext uri="{28A0092B-C50C-407E-A947-70E740481C1C}">
                  <a14:useLocalDpi xmlns:a14="http://schemas.microsoft.com/office/drawing/2010/main" val="0"/>
                </a:ext>
              </a:extLst>
            </a:blip>
            <a:srcRect l="3773" t="31958" r="66264" b="57413"/>
            <a:stretch/>
          </p:blipFill>
          <p:spPr>
            <a:xfrm>
              <a:off x="176857" y="1420444"/>
              <a:ext cx="2738959" cy="546705"/>
            </a:xfrm>
            <a:prstGeom prst="rect">
              <a:avLst/>
            </a:prstGeom>
          </p:spPr>
        </p:pic>
        <p:pic>
          <p:nvPicPr>
            <p:cNvPr id="15" name="Picture 14">
              <a:extLst>
                <a:ext uri="{FF2B5EF4-FFF2-40B4-BE49-F238E27FC236}">
                  <a16:creationId xmlns:a16="http://schemas.microsoft.com/office/drawing/2014/main" id="{D8B5A496-E524-4D10-BE19-37D1C557D9D9}"/>
                </a:ext>
              </a:extLst>
            </p:cNvPr>
            <p:cNvPicPr>
              <a:picLocks noChangeAspect="1"/>
            </p:cNvPicPr>
            <p:nvPr/>
          </p:nvPicPr>
          <p:blipFill rotWithShape="1">
            <a:blip r:embed="rId3">
              <a:extLst>
                <a:ext uri="{28A0092B-C50C-407E-A947-70E740481C1C}">
                  <a14:useLocalDpi xmlns:a14="http://schemas.microsoft.com/office/drawing/2010/main" val="0"/>
                </a:ext>
              </a:extLst>
            </a:blip>
            <a:srcRect l="33418" t="31099" r="39011" b="56950"/>
            <a:stretch/>
          </p:blipFill>
          <p:spPr>
            <a:xfrm>
              <a:off x="317080" y="1985777"/>
              <a:ext cx="2520281" cy="614710"/>
            </a:xfrm>
            <a:prstGeom prst="rect">
              <a:avLst/>
            </a:prstGeom>
          </p:spPr>
        </p:pic>
        <p:pic>
          <p:nvPicPr>
            <p:cNvPr id="16" name="Picture 15">
              <a:extLst>
                <a:ext uri="{FF2B5EF4-FFF2-40B4-BE49-F238E27FC236}">
                  <a16:creationId xmlns:a16="http://schemas.microsoft.com/office/drawing/2014/main" id="{EAFA6E2E-4729-45CE-8759-EA45A67DADB2}"/>
                </a:ext>
              </a:extLst>
            </p:cNvPr>
            <p:cNvPicPr>
              <a:picLocks noChangeAspect="1"/>
            </p:cNvPicPr>
            <p:nvPr/>
          </p:nvPicPr>
          <p:blipFill rotWithShape="1">
            <a:blip r:embed="rId3">
              <a:extLst>
                <a:ext uri="{28A0092B-C50C-407E-A947-70E740481C1C}">
                  <a14:useLocalDpi xmlns:a14="http://schemas.microsoft.com/office/drawing/2010/main" val="0"/>
                </a:ext>
              </a:extLst>
            </a:blip>
            <a:srcRect l="60271" t="30718" r="3108" b="57104"/>
            <a:stretch/>
          </p:blipFill>
          <p:spPr>
            <a:xfrm>
              <a:off x="223675" y="2595006"/>
              <a:ext cx="3347558" cy="626410"/>
            </a:xfrm>
            <a:prstGeom prst="rect">
              <a:avLst/>
            </a:prstGeom>
          </p:spPr>
        </p:pic>
      </p:grpSp>
      <p:sp>
        <p:nvSpPr>
          <p:cNvPr id="18" name="Text Placeholder 17">
            <a:extLst>
              <a:ext uri="{FF2B5EF4-FFF2-40B4-BE49-F238E27FC236}">
                <a16:creationId xmlns:a16="http://schemas.microsoft.com/office/drawing/2014/main" id="{1677D912-BC17-44AB-A788-A13D546F5A53}"/>
              </a:ext>
            </a:extLst>
          </p:cNvPr>
          <p:cNvSpPr>
            <a:spLocks noGrp="1"/>
          </p:cNvSpPr>
          <p:nvPr>
            <p:ph type="body" sz="quarter" idx="10"/>
          </p:nvPr>
        </p:nvSpPr>
        <p:spPr>
          <a:xfrm>
            <a:off x="348463" y="2897540"/>
            <a:ext cx="4206875" cy="538162"/>
          </a:xfrm>
        </p:spPr>
        <p:txBody>
          <a:bodyPr>
            <a:normAutofit/>
          </a:bodyPr>
          <a:lstStyle>
            <a:lvl1pPr>
              <a:defRPr sz="1800">
                <a:solidFill>
                  <a:schemeClr val="bg1"/>
                </a:solidFill>
              </a:defRPr>
            </a:lvl1pPr>
          </a:lstStyle>
          <a:p>
            <a:pPr lvl="0"/>
            <a:r>
              <a:rPr lang="en-US" dirty="0"/>
              <a:t>Edit Master text styles</a:t>
            </a:r>
          </a:p>
        </p:txBody>
      </p:sp>
      <p:pic>
        <p:nvPicPr>
          <p:cNvPr id="20" name="Picture 19">
            <a:extLst>
              <a:ext uri="{FF2B5EF4-FFF2-40B4-BE49-F238E27FC236}">
                <a16:creationId xmlns:a16="http://schemas.microsoft.com/office/drawing/2014/main" id="{5BD02FE3-86AB-483A-B562-293D40B29DD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95983" y="4166963"/>
            <a:ext cx="1062176" cy="859675"/>
          </a:xfrm>
          <a:prstGeom prst="rect">
            <a:avLst/>
          </a:prstGeom>
        </p:spPr>
      </p:pic>
      <p:sp>
        <p:nvSpPr>
          <p:cNvPr id="23" name="Text Placeholder 22">
            <a:extLst>
              <a:ext uri="{FF2B5EF4-FFF2-40B4-BE49-F238E27FC236}">
                <a16:creationId xmlns:a16="http://schemas.microsoft.com/office/drawing/2014/main" id="{0F45A45B-EBBF-4A9F-BBCD-CF5435CE63EC}"/>
              </a:ext>
            </a:extLst>
          </p:cNvPr>
          <p:cNvSpPr>
            <a:spLocks noGrp="1"/>
          </p:cNvSpPr>
          <p:nvPr>
            <p:ph type="body" sz="quarter" idx="11"/>
          </p:nvPr>
        </p:nvSpPr>
        <p:spPr>
          <a:xfrm>
            <a:off x="348463" y="3602038"/>
            <a:ext cx="4222750" cy="481012"/>
          </a:xfrm>
        </p:spPr>
        <p:txBody>
          <a:bodyPr>
            <a:normAutofit/>
          </a:bodyPr>
          <a:lstStyle>
            <a:lvl1pPr>
              <a:spcBef>
                <a:spcPts val="0"/>
              </a:spcBef>
              <a:spcAft>
                <a:spcPts val="0"/>
              </a:spcAft>
              <a:defRPr sz="1400">
                <a:solidFill>
                  <a:schemeClr val="bg1"/>
                </a:solidFill>
              </a:defRPr>
            </a:lvl1pPr>
          </a:lstStyle>
          <a:p>
            <a:pPr lvl="0"/>
            <a:r>
              <a:rPr lang="en-US" dirty="0"/>
              <a:t>Edit Master text styles</a:t>
            </a:r>
          </a:p>
        </p:txBody>
      </p:sp>
    </p:spTree>
    <p:extLst>
      <p:ext uri="{BB962C8B-B14F-4D97-AF65-F5344CB8AC3E}">
        <p14:creationId xmlns:p14="http://schemas.microsoft.com/office/powerpoint/2010/main" val="1845918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0" pos="43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tement slide">
    <p:bg>
      <p:bgPr>
        <a:solidFill>
          <a:schemeClr val="tx2"/>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0846FA30-1325-4C98-946E-11F497CFBE4A}"/>
              </a:ext>
            </a:extLst>
          </p:cNvPr>
          <p:cNvSpPr/>
          <p:nvPr userDrawn="1"/>
        </p:nvSpPr>
        <p:spPr>
          <a:xfrm>
            <a:off x="3347567" y="-1785"/>
            <a:ext cx="5793032" cy="5145285"/>
          </a:xfrm>
          <a:custGeom>
            <a:avLst/>
            <a:gdLst>
              <a:gd name="connsiteX0" fmla="*/ 5143337 w 5793032"/>
              <a:gd name="connsiteY0" fmla="*/ 0 h 5145285"/>
              <a:gd name="connsiteX1" fmla="*/ 5793032 w 5793032"/>
              <a:gd name="connsiteY1" fmla="*/ 0 h 5145285"/>
              <a:gd name="connsiteX2" fmla="*/ 5793032 w 5793032"/>
              <a:gd name="connsiteY2" fmla="*/ 5145285 h 5145285"/>
              <a:gd name="connsiteX3" fmla="*/ 3553361 w 5793032"/>
              <a:gd name="connsiteY3" fmla="*/ 5145285 h 5145285"/>
              <a:gd name="connsiteX4" fmla="*/ 3803456 w 5793032"/>
              <a:gd name="connsiteY4" fmla="*/ 4335978 h 5145285"/>
              <a:gd name="connsiteX5" fmla="*/ 0 w 5793032"/>
              <a:gd name="connsiteY5" fmla="*/ 1430439 h 5145285"/>
              <a:gd name="connsiteX6" fmla="*/ 4701307 w 5793032"/>
              <a:gd name="connsiteY6" fmla="*/ 1430472 h 514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93032" h="5145285">
                <a:moveTo>
                  <a:pt x="5143337" y="0"/>
                </a:moveTo>
                <a:lnTo>
                  <a:pt x="5793032" y="0"/>
                </a:lnTo>
                <a:lnTo>
                  <a:pt x="5793032" y="5145285"/>
                </a:lnTo>
                <a:lnTo>
                  <a:pt x="3553361" y="5145285"/>
                </a:lnTo>
                <a:lnTo>
                  <a:pt x="3803456" y="4335978"/>
                </a:lnTo>
                <a:lnTo>
                  <a:pt x="0" y="1430439"/>
                </a:lnTo>
                <a:lnTo>
                  <a:pt x="4701307" y="1430472"/>
                </a:lnTo>
                <a:close/>
              </a:path>
            </a:pathLst>
          </a:custGeom>
          <a:solidFill>
            <a:schemeClr val="tx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5" name="Picture 4">
            <a:extLst>
              <a:ext uri="{FF2B5EF4-FFF2-40B4-BE49-F238E27FC236}">
                <a16:creationId xmlns:a16="http://schemas.microsoft.com/office/drawing/2014/main" id="{E1042EF3-4014-45F0-A80B-CA144DEF8F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856" y="13997"/>
            <a:ext cx="1775591" cy="1437079"/>
          </a:xfrm>
          <a:prstGeom prst="rect">
            <a:avLst/>
          </a:prstGeom>
        </p:spPr>
      </p:pic>
      <p:sp>
        <p:nvSpPr>
          <p:cNvPr id="8" name="Text Placeholder 7">
            <a:extLst>
              <a:ext uri="{FF2B5EF4-FFF2-40B4-BE49-F238E27FC236}">
                <a16:creationId xmlns:a16="http://schemas.microsoft.com/office/drawing/2014/main" id="{79760BC7-30ED-42E1-B7A3-21A1A35AF123}"/>
              </a:ext>
            </a:extLst>
          </p:cNvPr>
          <p:cNvSpPr>
            <a:spLocks noGrp="1"/>
          </p:cNvSpPr>
          <p:nvPr>
            <p:ph type="body" sz="quarter" idx="10" hasCustomPrompt="1"/>
          </p:nvPr>
        </p:nvSpPr>
        <p:spPr>
          <a:xfrm>
            <a:off x="1238250" y="1364984"/>
            <a:ext cx="6667502" cy="2165782"/>
          </a:xfrm>
        </p:spPr>
        <p:txBody>
          <a:bodyPr anchor="ctr">
            <a:normAutofit/>
          </a:bodyPr>
          <a:lstStyle>
            <a:lvl1pPr algn="ctr">
              <a:spcBef>
                <a:spcPts val="0"/>
              </a:spcBef>
              <a:spcAft>
                <a:spcPts val="0"/>
              </a:spcAft>
              <a:defRPr sz="3600" b="1">
                <a:solidFill>
                  <a:schemeClr val="bg1"/>
                </a:solidFill>
              </a:defRPr>
            </a:lvl1pPr>
            <a:lvl2pPr marL="0" indent="0">
              <a:buNone/>
              <a:defRPr/>
            </a:lvl2pPr>
          </a:lstStyle>
          <a:p>
            <a:pPr lvl="0"/>
            <a:r>
              <a:rPr lang="en-US" dirty="0"/>
              <a:t>Insert title here </a:t>
            </a:r>
          </a:p>
          <a:p>
            <a:pPr lvl="0"/>
            <a:r>
              <a:rPr lang="en-US" dirty="0"/>
              <a:t>Can span two lines</a:t>
            </a:r>
          </a:p>
        </p:txBody>
      </p:sp>
    </p:spTree>
    <p:extLst>
      <p:ext uri="{BB962C8B-B14F-4D97-AF65-F5344CB8AC3E}">
        <p14:creationId xmlns:p14="http://schemas.microsoft.com/office/powerpoint/2010/main" val="1958080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slide (blue) [TOC Source]">
    <p:bg>
      <p:bgPr>
        <a:solidFill>
          <a:schemeClr val="bg2"/>
        </a:solidFill>
        <a:effectLst/>
      </p:bgPr>
    </p:bg>
    <p:spTree>
      <p:nvGrpSpPr>
        <p:cNvPr id="1" name=""/>
        <p:cNvGrpSpPr/>
        <p:nvPr/>
      </p:nvGrpSpPr>
      <p:grpSpPr>
        <a:xfrm>
          <a:off x="0" y="0"/>
          <a:ext cx="0" cy="0"/>
          <a:chOff x="0" y="0"/>
          <a:chExt cx="0" cy="0"/>
        </a:xfrm>
      </p:grpSpPr>
      <p:sp>
        <p:nvSpPr>
          <p:cNvPr id="19" name="shpDivider">
            <a:extLst>
              <a:ext uri="{FF2B5EF4-FFF2-40B4-BE49-F238E27FC236}">
                <a16:creationId xmlns:a16="http://schemas.microsoft.com/office/drawing/2014/main" id="{252222A9-9904-4377-8973-4B050E96CAD7}"/>
              </a:ext>
            </a:extLst>
          </p:cNvPr>
          <p:cNvSpPr/>
          <p:nvPr userDrawn="1"/>
        </p:nvSpPr>
        <p:spPr>
          <a:xfrm flipH="1">
            <a:off x="0" y="0"/>
            <a:ext cx="4315125" cy="51435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bg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t> </a:t>
            </a:r>
          </a:p>
        </p:txBody>
      </p:sp>
      <p:pic>
        <p:nvPicPr>
          <p:cNvPr id="4" name="imgLogo">
            <a:extLst>
              <a:ext uri="{FF2B5EF4-FFF2-40B4-BE49-F238E27FC236}">
                <a16:creationId xmlns:a16="http://schemas.microsoft.com/office/drawing/2014/main" id="{089B0A63-9F1A-4C96-B41F-41B820876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856" y="13997"/>
            <a:ext cx="1775591" cy="1437079"/>
          </a:xfrm>
          <a:prstGeom prst="rect">
            <a:avLst/>
          </a:prstGeom>
        </p:spPr>
      </p:pic>
      <p:sp>
        <p:nvSpPr>
          <p:cNvPr id="8" name="plcSectionTitle[16]">
            <a:extLst>
              <a:ext uri="{FF2B5EF4-FFF2-40B4-BE49-F238E27FC236}">
                <a16:creationId xmlns:a16="http://schemas.microsoft.com/office/drawing/2014/main" id="{43BCCAA0-0320-416D-AD6A-79DC2E99B585}"/>
              </a:ext>
            </a:extLst>
          </p:cNvPr>
          <p:cNvSpPr>
            <a:spLocks noGrp="1"/>
          </p:cNvSpPr>
          <p:nvPr>
            <p:ph type="body" sz="quarter" idx="10" hasCustomPrompt="1"/>
          </p:nvPr>
        </p:nvSpPr>
        <p:spPr>
          <a:xfrm>
            <a:off x="368076" y="1833563"/>
            <a:ext cx="3702050" cy="2393950"/>
          </a:xfrm>
        </p:spPr>
        <p:txBody>
          <a:bodyPr>
            <a:normAutofit/>
          </a:bodyPr>
          <a:lstStyle>
            <a:lvl1pPr>
              <a:spcBef>
                <a:spcPts val="0"/>
              </a:spcBef>
              <a:spcAft>
                <a:spcPts val="0"/>
              </a:spcAft>
              <a:defRPr sz="2400">
                <a:solidFill>
                  <a:schemeClr val="bg1"/>
                </a:solidFill>
              </a:defRPr>
            </a:lvl1pPr>
            <a:lvl2pPr marL="0" indent="0">
              <a:buNone/>
              <a:defRPr/>
            </a:lvl2pPr>
          </a:lstStyle>
          <a:p>
            <a:pPr lvl="0"/>
            <a:r>
              <a:rPr lang="en-US" dirty="0"/>
              <a:t>Divider slide title goes </a:t>
            </a:r>
            <a:br>
              <a:rPr lang="en-US" dirty="0"/>
            </a:br>
            <a:r>
              <a:rPr lang="en-US" dirty="0"/>
              <a:t>here can span four </a:t>
            </a:r>
            <a:br>
              <a:rPr lang="en-US" dirty="0"/>
            </a:br>
            <a:r>
              <a:rPr lang="en-US" dirty="0"/>
              <a:t>lines if necessary. </a:t>
            </a:r>
            <a:br>
              <a:rPr lang="en-US" dirty="0"/>
            </a:br>
            <a:endParaRPr lang="en-US" dirty="0"/>
          </a:p>
        </p:txBody>
      </p:sp>
      <p:sp>
        <p:nvSpPr>
          <p:cNvPr id="13" name="imgDivider">
            <a:extLst>
              <a:ext uri="{FF2B5EF4-FFF2-40B4-BE49-F238E27FC236}">
                <a16:creationId xmlns:a16="http://schemas.microsoft.com/office/drawing/2014/main" id="{3F04CA45-8F4F-464F-BD51-E080D70EB6CF}"/>
              </a:ext>
            </a:extLst>
          </p:cNvPr>
          <p:cNvSpPr>
            <a:spLocks noGrp="1"/>
          </p:cNvSpPr>
          <p:nvPr>
            <p:ph type="pic" sz="quarter" idx="11"/>
          </p:nvPr>
        </p:nvSpPr>
        <p:spPr>
          <a:xfrm>
            <a:off x="4572000" y="0"/>
            <a:ext cx="4572000" cy="5143500"/>
          </a:xfrm>
          <a:solidFill>
            <a:schemeClr val="bg1">
              <a:lumMod val="50000"/>
            </a:schemeClr>
          </a:solidFill>
        </p:spPr>
        <p:txBody>
          <a:bodyPr tIns="540000" anchor="ctr"/>
          <a:lstStyle>
            <a:lvl1pPr algn="ctr">
              <a:defRPr>
                <a:solidFill>
                  <a:schemeClr val="bg1"/>
                </a:solidFill>
              </a:defRPr>
            </a:lvl1pPr>
          </a:lstStyle>
          <a:p>
            <a:endParaRPr lang="en-GB" dirty="0"/>
          </a:p>
        </p:txBody>
      </p:sp>
    </p:spTree>
    <p:extLst>
      <p:ext uri="{BB962C8B-B14F-4D97-AF65-F5344CB8AC3E}">
        <p14:creationId xmlns:p14="http://schemas.microsoft.com/office/powerpoint/2010/main" val="2254789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slide (grey) [TOC Source]">
    <p:bg>
      <p:bgPr>
        <a:solidFill>
          <a:schemeClr val="tx2"/>
        </a:solidFill>
        <a:effectLst/>
      </p:bgPr>
    </p:bg>
    <p:spTree>
      <p:nvGrpSpPr>
        <p:cNvPr id="1" name=""/>
        <p:cNvGrpSpPr/>
        <p:nvPr/>
      </p:nvGrpSpPr>
      <p:grpSpPr>
        <a:xfrm>
          <a:off x="0" y="0"/>
          <a:ext cx="0" cy="0"/>
          <a:chOff x="0" y="0"/>
          <a:chExt cx="0" cy="0"/>
        </a:xfrm>
      </p:grpSpPr>
      <p:sp>
        <p:nvSpPr>
          <p:cNvPr id="7" name="shpDivider">
            <a:extLst>
              <a:ext uri="{FF2B5EF4-FFF2-40B4-BE49-F238E27FC236}">
                <a16:creationId xmlns:a16="http://schemas.microsoft.com/office/drawing/2014/main" id="{32B974E0-6AF5-4ADC-B03C-6ECB10395BE6}"/>
              </a:ext>
            </a:extLst>
          </p:cNvPr>
          <p:cNvSpPr/>
          <p:nvPr userDrawn="1"/>
        </p:nvSpPr>
        <p:spPr>
          <a:xfrm flipH="1">
            <a:off x="0" y="0"/>
            <a:ext cx="4315125" cy="51435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tx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t> </a:t>
            </a:r>
          </a:p>
        </p:txBody>
      </p:sp>
      <p:pic>
        <p:nvPicPr>
          <p:cNvPr id="4" name="imgLogo">
            <a:extLst>
              <a:ext uri="{FF2B5EF4-FFF2-40B4-BE49-F238E27FC236}">
                <a16:creationId xmlns:a16="http://schemas.microsoft.com/office/drawing/2014/main" id="{089B0A63-9F1A-4C96-B41F-41B820876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856" y="13997"/>
            <a:ext cx="1775591" cy="1437079"/>
          </a:xfrm>
          <a:prstGeom prst="rect">
            <a:avLst/>
          </a:prstGeom>
        </p:spPr>
      </p:pic>
      <p:sp>
        <p:nvSpPr>
          <p:cNvPr id="8" name="plcSectionTitle[15]">
            <a:extLst>
              <a:ext uri="{FF2B5EF4-FFF2-40B4-BE49-F238E27FC236}">
                <a16:creationId xmlns:a16="http://schemas.microsoft.com/office/drawing/2014/main" id="{43BCCAA0-0320-416D-AD6A-79DC2E99B585}"/>
              </a:ext>
            </a:extLst>
          </p:cNvPr>
          <p:cNvSpPr>
            <a:spLocks noGrp="1"/>
          </p:cNvSpPr>
          <p:nvPr>
            <p:ph type="body" sz="quarter" idx="10" hasCustomPrompt="1"/>
          </p:nvPr>
        </p:nvSpPr>
        <p:spPr>
          <a:xfrm>
            <a:off x="368076" y="1833563"/>
            <a:ext cx="3702050" cy="2393950"/>
          </a:xfrm>
        </p:spPr>
        <p:txBody>
          <a:bodyPr>
            <a:normAutofit/>
          </a:bodyPr>
          <a:lstStyle>
            <a:lvl1pPr>
              <a:spcBef>
                <a:spcPts val="0"/>
              </a:spcBef>
              <a:spcAft>
                <a:spcPts val="0"/>
              </a:spcAft>
              <a:defRPr sz="2400">
                <a:solidFill>
                  <a:schemeClr val="bg1"/>
                </a:solidFill>
              </a:defRPr>
            </a:lvl1pPr>
            <a:lvl2pPr marL="0" indent="0">
              <a:buNone/>
              <a:defRPr/>
            </a:lvl2pPr>
          </a:lstStyle>
          <a:p>
            <a:pPr lvl="0"/>
            <a:r>
              <a:rPr lang="en-US" dirty="0"/>
              <a:t>Divider slide title goes </a:t>
            </a:r>
            <a:br>
              <a:rPr lang="en-US" dirty="0"/>
            </a:br>
            <a:r>
              <a:rPr lang="en-US" dirty="0"/>
              <a:t>here can span four </a:t>
            </a:r>
            <a:br>
              <a:rPr lang="en-US" dirty="0"/>
            </a:br>
            <a:r>
              <a:rPr lang="en-US" dirty="0"/>
              <a:t>lines if necessary. </a:t>
            </a:r>
            <a:br>
              <a:rPr lang="en-US" dirty="0"/>
            </a:br>
            <a:endParaRPr lang="en-US" dirty="0"/>
          </a:p>
        </p:txBody>
      </p:sp>
      <p:sp>
        <p:nvSpPr>
          <p:cNvPr id="13" name="imgDivider">
            <a:extLst>
              <a:ext uri="{FF2B5EF4-FFF2-40B4-BE49-F238E27FC236}">
                <a16:creationId xmlns:a16="http://schemas.microsoft.com/office/drawing/2014/main" id="{3F04CA45-8F4F-464F-BD51-E080D70EB6CF}"/>
              </a:ext>
            </a:extLst>
          </p:cNvPr>
          <p:cNvSpPr>
            <a:spLocks noGrp="1"/>
          </p:cNvSpPr>
          <p:nvPr>
            <p:ph type="pic" sz="quarter" idx="11"/>
          </p:nvPr>
        </p:nvSpPr>
        <p:spPr>
          <a:xfrm>
            <a:off x="4572000" y="0"/>
            <a:ext cx="4572000" cy="5143500"/>
          </a:xfrm>
          <a:solidFill>
            <a:schemeClr val="bg1">
              <a:lumMod val="50000"/>
            </a:schemeClr>
          </a:solidFill>
        </p:spPr>
        <p:txBody>
          <a:bodyPr tIns="540000" anchor="ctr"/>
          <a:lstStyle>
            <a:lvl1pPr algn="ctr">
              <a:defRPr>
                <a:solidFill>
                  <a:schemeClr val="bg1"/>
                </a:solidFill>
              </a:defRPr>
            </a:lvl1pPr>
          </a:lstStyle>
          <a:p>
            <a:endParaRPr lang="en-GB" dirty="0"/>
          </a:p>
        </p:txBody>
      </p:sp>
    </p:spTree>
    <p:extLst>
      <p:ext uri="{BB962C8B-B14F-4D97-AF65-F5344CB8AC3E}">
        <p14:creationId xmlns:p14="http://schemas.microsoft.com/office/powerpoint/2010/main" val="99137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slide (pink) [TOC Source]">
    <p:bg>
      <p:bgPr>
        <a:solidFill>
          <a:schemeClr val="accent3"/>
        </a:solidFill>
        <a:effectLst/>
      </p:bgPr>
    </p:bg>
    <p:spTree>
      <p:nvGrpSpPr>
        <p:cNvPr id="1" name=""/>
        <p:cNvGrpSpPr/>
        <p:nvPr/>
      </p:nvGrpSpPr>
      <p:grpSpPr>
        <a:xfrm>
          <a:off x="0" y="0"/>
          <a:ext cx="0" cy="0"/>
          <a:chOff x="0" y="0"/>
          <a:chExt cx="0" cy="0"/>
        </a:xfrm>
      </p:grpSpPr>
      <p:sp>
        <p:nvSpPr>
          <p:cNvPr id="7" name="shpDivider">
            <a:extLst>
              <a:ext uri="{FF2B5EF4-FFF2-40B4-BE49-F238E27FC236}">
                <a16:creationId xmlns:a16="http://schemas.microsoft.com/office/drawing/2014/main" id="{3305A8AB-B78D-4A4F-BBA0-02349F10B57F}"/>
              </a:ext>
            </a:extLst>
          </p:cNvPr>
          <p:cNvSpPr/>
          <p:nvPr userDrawn="1"/>
        </p:nvSpPr>
        <p:spPr>
          <a:xfrm flipH="1">
            <a:off x="0" y="0"/>
            <a:ext cx="4315125" cy="51435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accent3">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t> </a:t>
            </a:r>
          </a:p>
        </p:txBody>
      </p:sp>
      <p:pic>
        <p:nvPicPr>
          <p:cNvPr id="4" name="imgLogo">
            <a:extLst>
              <a:ext uri="{FF2B5EF4-FFF2-40B4-BE49-F238E27FC236}">
                <a16:creationId xmlns:a16="http://schemas.microsoft.com/office/drawing/2014/main" id="{089B0A63-9F1A-4C96-B41F-41B820876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856" y="13997"/>
            <a:ext cx="1775591" cy="1437079"/>
          </a:xfrm>
          <a:prstGeom prst="rect">
            <a:avLst/>
          </a:prstGeom>
        </p:spPr>
      </p:pic>
      <p:sp>
        <p:nvSpPr>
          <p:cNvPr id="8" name="plcSectionTitle[7]">
            <a:extLst>
              <a:ext uri="{FF2B5EF4-FFF2-40B4-BE49-F238E27FC236}">
                <a16:creationId xmlns:a16="http://schemas.microsoft.com/office/drawing/2014/main" id="{43BCCAA0-0320-416D-AD6A-79DC2E99B585}"/>
              </a:ext>
            </a:extLst>
          </p:cNvPr>
          <p:cNvSpPr>
            <a:spLocks noGrp="1"/>
          </p:cNvSpPr>
          <p:nvPr>
            <p:ph type="body" sz="quarter" idx="10" hasCustomPrompt="1"/>
          </p:nvPr>
        </p:nvSpPr>
        <p:spPr>
          <a:xfrm>
            <a:off x="368076" y="1833563"/>
            <a:ext cx="3702050" cy="2393950"/>
          </a:xfrm>
        </p:spPr>
        <p:txBody>
          <a:bodyPr>
            <a:normAutofit/>
          </a:bodyPr>
          <a:lstStyle>
            <a:lvl1pPr>
              <a:spcBef>
                <a:spcPts val="0"/>
              </a:spcBef>
              <a:spcAft>
                <a:spcPts val="0"/>
              </a:spcAft>
              <a:defRPr sz="2400">
                <a:solidFill>
                  <a:schemeClr val="bg1"/>
                </a:solidFill>
              </a:defRPr>
            </a:lvl1pPr>
            <a:lvl2pPr marL="0" indent="0">
              <a:buNone/>
              <a:defRPr/>
            </a:lvl2pPr>
          </a:lstStyle>
          <a:p>
            <a:pPr lvl="0"/>
            <a:r>
              <a:rPr lang="en-US" dirty="0"/>
              <a:t>Divider slide title goes </a:t>
            </a:r>
            <a:br>
              <a:rPr lang="en-US" dirty="0"/>
            </a:br>
            <a:r>
              <a:rPr lang="en-US" dirty="0"/>
              <a:t>here can span four </a:t>
            </a:r>
            <a:br>
              <a:rPr lang="en-US" dirty="0"/>
            </a:br>
            <a:r>
              <a:rPr lang="en-US" dirty="0"/>
              <a:t>lines if necessary. </a:t>
            </a:r>
            <a:br>
              <a:rPr lang="en-US" dirty="0"/>
            </a:br>
            <a:endParaRPr lang="en-US" dirty="0"/>
          </a:p>
        </p:txBody>
      </p:sp>
      <p:sp>
        <p:nvSpPr>
          <p:cNvPr id="13" name="imgDivider">
            <a:extLst>
              <a:ext uri="{FF2B5EF4-FFF2-40B4-BE49-F238E27FC236}">
                <a16:creationId xmlns:a16="http://schemas.microsoft.com/office/drawing/2014/main" id="{3F04CA45-8F4F-464F-BD51-E080D70EB6CF}"/>
              </a:ext>
            </a:extLst>
          </p:cNvPr>
          <p:cNvSpPr>
            <a:spLocks noGrp="1"/>
          </p:cNvSpPr>
          <p:nvPr>
            <p:ph type="pic" sz="quarter" idx="11"/>
          </p:nvPr>
        </p:nvSpPr>
        <p:spPr>
          <a:xfrm>
            <a:off x="4572000" y="0"/>
            <a:ext cx="4572000" cy="5143500"/>
          </a:xfrm>
          <a:solidFill>
            <a:schemeClr val="bg1">
              <a:lumMod val="50000"/>
            </a:schemeClr>
          </a:solidFill>
        </p:spPr>
        <p:txBody>
          <a:bodyPr tIns="540000" anchor="ctr"/>
          <a:lstStyle>
            <a:lvl1pPr algn="ctr">
              <a:defRPr>
                <a:solidFill>
                  <a:schemeClr val="bg1"/>
                </a:solidFill>
              </a:defRPr>
            </a:lvl1pPr>
          </a:lstStyle>
          <a:p>
            <a:endParaRPr lang="en-GB" dirty="0"/>
          </a:p>
        </p:txBody>
      </p:sp>
    </p:spTree>
    <p:extLst>
      <p:ext uri="{BB962C8B-B14F-4D97-AF65-F5344CB8AC3E}">
        <p14:creationId xmlns:p14="http://schemas.microsoft.com/office/powerpoint/2010/main" val="2433557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slide (yellow) [TOC Source]">
    <p:bg>
      <p:bgPr>
        <a:solidFill>
          <a:schemeClr val="accent6"/>
        </a:solidFill>
        <a:effectLst/>
      </p:bgPr>
    </p:bg>
    <p:spTree>
      <p:nvGrpSpPr>
        <p:cNvPr id="1" name=""/>
        <p:cNvGrpSpPr/>
        <p:nvPr/>
      </p:nvGrpSpPr>
      <p:grpSpPr>
        <a:xfrm>
          <a:off x="0" y="0"/>
          <a:ext cx="0" cy="0"/>
          <a:chOff x="0" y="0"/>
          <a:chExt cx="0" cy="0"/>
        </a:xfrm>
      </p:grpSpPr>
      <p:sp>
        <p:nvSpPr>
          <p:cNvPr id="7" name="shpDivider">
            <a:extLst>
              <a:ext uri="{FF2B5EF4-FFF2-40B4-BE49-F238E27FC236}">
                <a16:creationId xmlns:a16="http://schemas.microsoft.com/office/drawing/2014/main" id="{516AA345-A8AD-4DD2-92A7-FB7D44573431}"/>
              </a:ext>
            </a:extLst>
          </p:cNvPr>
          <p:cNvSpPr/>
          <p:nvPr userDrawn="1"/>
        </p:nvSpPr>
        <p:spPr>
          <a:xfrm flipH="1">
            <a:off x="0" y="0"/>
            <a:ext cx="4315125" cy="51435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accent6">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t> </a:t>
            </a:r>
          </a:p>
        </p:txBody>
      </p:sp>
      <p:pic>
        <p:nvPicPr>
          <p:cNvPr id="4" name="imgLogo">
            <a:extLst>
              <a:ext uri="{FF2B5EF4-FFF2-40B4-BE49-F238E27FC236}">
                <a16:creationId xmlns:a16="http://schemas.microsoft.com/office/drawing/2014/main" id="{089B0A63-9F1A-4C96-B41F-41B820876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856" y="13997"/>
            <a:ext cx="1775591" cy="1437079"/>
          </a:xfrm>
          <a:prstGeom prst="rect">
            <a:avLst/>
          </a:prstGeom>
        </p:spPr>
      </p:pic>
      <p:sp>
        <p:nvSpPr>
          <p:cNvPr id="8" name="plcSectionTitle[10]">
            <a:extLst>
              <a:ext uri="{FF2B5EF4-FFF2-40B4-BE49-F238E27FC236}">
                <a16:creationId xmlns:a16="http://schemas.microsoft.com/office/drawing/2014/main" id="{43BCCAA0-0320-416D-AD6A-79DC2E99B585}"/>
              </a:ext>
            </a:extLst>
          </p:cNvPr>
          <p:cNvSpPr>
            <a:spLocks noGrp="1"/>
          </p:cNvSpPr>
          <p:nvPr>
            <p:ph type="body" sz="quarter" idx="10" hasCustomPrompt="1"/>
          </p:nvPr>
        </p:nvSpPr>
        <p:spPr>
          <a:xfrm>
            <a:off x="368076" y="1833563"/>
            <a:ext cx="3702050" cy="2393950"/>
          </a:xfrm>
        </p:spPr>
        <p:txBody>
          <a:bodyPr>
            <a:normAutofit/>
          </a:bodyPr>
          <a:lstStyle>
            <a:lvl1pPr>
              <a:spcBef>
                <a:spcPts val="0"/>
              </a:spcBef>
              <a:spcAft>
                <a:spcPts val="0"/>
              </a:spcAft>
              <a:defRPr sz="2400">
                <a:solidFill>
                  <a:schemeClr val="bg1"/>
                </a:solidFill>
              </a:defRPr>
            </a:lvl1pPr>
            <a:lvl2pPr marL="0" indent="0">
              <a:buNone/>
              <a:defRPr/>
            </a:lvl2pPr>
          </a:lstStyle>
          <a:p>
            <a:pPr lvl="0"/>
            <a:r>
              <a:rPr lang="en-US" dirty="0"/>
              <a:t>Divider slide title goes </a:t>
            </a:r>
            <a:br>
              <a:rPr lang="en-US" dirty="0"/>
            </a:br>
            <a:r>
              <a:rPr lang="en-US" dirty="0"/>
              <a:t>here can span four </a:t>
            </a:r>
            <a:br>
              <a:rPr lang="en-US" dirty="0"/>
            </a:br>
            <a:r>
              <a:rPr lang="en-US" dirty="0"/>
              <a:t>lines if necessary. </a:t>
            </a:r>
            <a:br>
              <a:rPr lang="en-US" dirty="0"/>
            </a:br>
            <a:endParaRPr lang="en-US" dirty="0"/>
          </a:p>
        </p:txBody>
      </p:sp>
      <p:sp>
        <p:nvSpPr>
          <p:cNvPr id="13" name="imgDivider">
            <a:extLst>
              <a:ext uri="{FF2B5EF4-FFF2-40B4-BE49-F238E27FC236}">
                <a16:creationId xmlns:a16="http://schemas.microsoft.com/office/drawing/2014/main" id="{3F04CA45-8F4F-464F-BD51-E080D70EB6CF}"/>
              </a:ext>
            </a:extLst>
          </p:cNvPr>
          <p:cNvSpPr>
            <a:spLocks noGrp="1"/>
          </p:cNvSpPr>
          <p:nvPr>
            <p:ph type="pic" sz="quarter" idx="11"/>
          </p:nvPr>
        </p:nvSpPr>
        <p:spPr>
          <a:xfrm>
            <a:off x="4572000" y="0"/>
            <a:ext cx="4572000" cy="5143500"/>
          </a:xfrm>
          <a:solidFill>
            <a:schemeClr val="bg1">
              <a:lumMod val="50000"/>
            </a:schemeClr>
          </a:solidFill>
        </p:spPr>
        <p:txBody>
          <a:bodyPr tIns="540000" anchor="ctr"/>
          <a:lstStyle>
            <a:lvl1pPr algn="ctr">
              <a:defRPr>
                <a:solidFill>
                  <a:schemeClr val="bg1"/>
                </a:solidFill>
              </a:defRPr>
            </a:lvl1pPr>
          </a:lstStyle>
          <a:p>
            <a:endParaRPr lang="en-GB" dirty="0"/>
          </a:p>
        </p:txBody>
      </p:sp>
    </p:spTree>
    <p:extLst>
      <p:ext uri="{BB962C8B-B14F-4D97-AF65-F5344CB8AC3E}">
        <p14:creationId xmlns:p14="http://schemas.microsoft.com/office/powerpoint/2010/main" val="258772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3D69013-9985-4E92-B522-07F505323BAC}"/>
              </a:ext>
            </a:extLst>
          </p:cNvPr>
          <p:cNvSpPr/>
          <p:nvPr userDrawn="1"/>
        </p:nvSpPr>
        <p:spPr>
          <a:xfrm flipH="1">
            <a:off x="3275856" y="-9946"/>
            <a:ext cx="5868144" cy="5153446"/>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dirty="0"/>
          </a:p>
        </p:txBody>
      </p:sp>
      <p:sp>
        <p:nvSpPr>
          <p:cNvPr id="2" name="Title 1">
            <a:extLst>
              <a:ext uri="{FF2B5EF4-FFF2-40B4-BE49-F238E27FC236}">
                <a16:creationId xmlns:a16="http://schemas.microsoft.com/office/drawing/2014/main" id="{B3A48A4B-6E38-4822-9D5B-8F3E6683C97A}"/>
              </a:ext>
            </a:extLst>
          </p:cNvPr>
          <p:cNvSpPr>
            <a:spLocks noGrp="1"/>
          </p:cNvSpPr>
          <p:nvPr>
            <p:ph type="title"/>
          </p:nvPr>
        </p:nvSpPr>
        <p:spPr/>
        <p:txBody>
          <a:bodyPr>
            <a:noAutofit/>
          </a:bodyPr>
          <a:lstStyle>
            <a:lvl1pPr>
              <a:defRPr sz="2000"/>
            </a:lvl1pPr>
          </a:lstStyle>
          <a:p>
            <a:r>
              <a:rPr lang="en-US" dirty="0"/>
              <a:t>Click to edit Master title style</a:t>
            </a:r>
            <a:endParaRPr lang="en-GB" dirty="0"/>
          </a:p>
        </p:txBody>
      </p:sp>
      <p:sp>
        <p:nvSpPr>
          <p:cNvPr id="8" name="Text Placeholder 7">
            <a:extLst>
              <a:ext uri="{FF2B5EF4-FFF2-40B4-BE49-F238E27FC236}">
                <a16:creationId xmlns:a16="http://schemas.microsoft.com/office/drawing/2014/main" id="{424AF828-AE83-4936-9D15-AF27AC3D591B}"/>
              </a:ext>
            </a:extLst>
          </p:cNvPr>
          <p:cNvSpPr>
            <a:spLocks noGrp="1"/>
          </p:cNvSpPr>
          <p:nvPr>
            <p:ph type="body" sz="quarter" idx="10"/>
          </p:nvPr>
        </p:nvSpPr>
        <p:spPr>
          <a:xfrm>
            <a:off x="365125" y="1203325"/>
            <a:ext cx="8413750" cy="3024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Slide Number Placeholder 2">
            <a:extLst>
              <a:ext uri="{FF2B5EF4-FFF2-40B4-BE49-F238E27FC236}">
                <a16:creationId xmlns:a16="http://schemas.microsoft.com/office/drawing/2014/main" id="{17D8CFFC-825C-4F7D-9715-29FCC9F1892B}"/>
              </a:ext>
            </a:extLst>
          </p:cNvPr>
          <p:cNvSpPr>
            <a:spLocks noGrp="1"/>
          </p:cNvSpPr>
          <p:nvPr>
            <p:ph type="sldNum" sz="quarter" idx="11"/>
          </p:nvPr>
        </p:nvSpPr>
        <p:spPr/>
        <p:txBody>
          <a:bodyPr/>
          <a:lstStyle/>
          <a:p>
            <a:fld id="{BA7DDD0C-F7B3-44FD-8FF2-ED85422D685B}" type="slidenum">
              <a:rPr lang="en-GB" smtClean="0"/>
              <a:pPr/>
              <a:t>‹#›</a:t>
            </a:fld>
            <a:endParaRPr lang="en-GB" dirty="0"/>
          </a:p>
        </p:txBody>
      </p:sp>
      <p:sp>
        <p:nvSpPr>
          <p:cNvPr id="4" name="Footer Placeholder 3">
            <a:extLst>
              <a:ext uri="{FF2B5EF4-FFF2-40B4-BE49-F238E27FC236}">
                <a16:creationId xmlns:a16="http://schemas.microsoft.com/office/drawing/2014/main" id="{F7DBE9B3-EBC2-4652-8427-02DD70D25DAF}"/>
              </a:ext>
            </a:extLst>
          </p:cNvPr>
          <p:cNvSpPr>
            <a:spLocks noGrp="1"/>
          </p:cNvSpPr>
          <p:nvPr>
            <p:ph type="ftr" sz="quarter" idx="12"/>
          </p:nvPr>
        </p:nvSpPr>
        <p:spPr/>
        <p:txBody>
          <a:bodyPr/>
          <a:lstStyle/>
          <a:p>
            <a:r>
              <a:rPr lang="en-GB"/>
              <a:t>To edit footer go to insert&gt;header &amp; footer</a:t>
            </a:r>
            <a:endParaRPr lang="en-GB" dirty="0"/>
          </a:p>
        </p:txBody>
      </p:sp>
    </p:spTree>
    <p:extLst>
      <p:ext uri="{BB962C8B-B14F-4D97-AF65-F5344CB8AC3E}">
        <p14:creationId xmlns:p14="http://schemas.microsoft.com/office/powerpoint/2010/main" val="282976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3D69013-9985-4E92-B522-07F505323BAC}"/>
              </a:ext>
            </a:extLst>
          </p:cNvPr>
          <p:cNvSpPr/>
          <p:nvPr userDrawn="1"/>
        </p:nvSpPr>
        <p:spPr>
          <a:xfrm flipH="1">
            <a:off x="3275856" y="-9946"/>
            <a:ext cx="5868144" cy="5153446"/>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dirty="0"/>
          </a:p>
        </p:txBody>
      </p:sp>
      <p:sp>
        <p:nvSpPr>
          <p:cNvPr id="2" name="Title 1">
            <a:extLst>
              <a:ext uri="{FF2B5EF4-FFF2-40B4-BE49-F238E27FC236}">
                <a16:creationId xmlns:a16="http://schemas.microsoft.com/office/drawing/2014/main" id="{B3A48A4B-6E38-4822-9D5B-8F3E6683C97A}"/>
              </a:ext>
            </a:extLst>
          </p:cNvPr>
          <p:cNvSpPr>
            <a:spLocks noGrp="1"/>
          </p:cNvSpPr>
          <p:nvPr>
            <p:ph type="title"/>
          </p:nvPr>
        </p:nvSpPr>
        <p:spPr/>
        <p:txBody>
          <a:bodyPr>
            <a:noAutofit/>
          </a:bodyPr>
          <a:lstStyle>
            <a:lvl1pPr>
              <a:defRPr sz="2000"/>
            </a:lvl1pPr>
          </a:lstStyle>
          <a:p>
            <a:r>
              <a:rPr lang="en-US" dirty="0"/>
              <a:t>Click to edit Master title style</a:t>
            </a:r>
            <a:endParaRPr lang="en-GB" dirty="0"/>
          </a:p>
        </p:txBody>
      </p:sp>
      <p:sp>
        <p:nvSpPr>
          <p:cNvPr id="3" name="Slide Number Placeholder 2">
            <a:extLst>
              <a:ext uri="{FF2B5EF4-FFF2-40B4-BE49-F238E27FC236}">
                <a16:creationId xmlns:a16="http://schemas.microsoft.com/office/drawing/2014/main" id="{EBA4DAB3-B493-4998-91F8-87C264C83B5C}"/>
              </a:ext>
            </a:extLst>
          </p:cNvPr>
          <p:cNvSpPr>
            <a:spLocks noGrp="1"/>
          </p:cNvSpPr>
          <p:nvPr>
            <p:ph type="sldNum" sz="quarter" idx="10"/>
          </p:nvPr>
        </p:nvSpPr>
        <p:spPr/>
        <p:txBody>
          <a:bodyPr/>
          <a:lstStyle/>
          <a:p>
            <a:fld id="{BA7DDD0C-F7B3-44FD-8FF2-ED85422D685B}" type="slidenum">
              <a:rPr lang="en-GB" smtClean="0"/>
              <a:pPr/>
              <a:t>‹#›</a:t>
            </a:fld>
            <a:endParaRPr lang="en-GB" dirty="0"/>
          </a:p>
        </p:txBody>
      </p:sp>
      <p:sp>
        <p:nvSpPr>
          <p:cNvPr id="4" name="Footer Placeholder 3">
            <a:extLst>
              <a:ext uri="{FF2B5EF4-FFF2-40B4-BE49-F238E27FC236}">
                <a16:creationId xmlns:a16="http://schemas.microsoft.com/office/drawing/2014/main" id="{546A24BF-089A-4C42-86AE-5DA645AE8418}"/>
              </a:ext>
            </a:extLst>
          </p:cNvPr>
          <p:cNvSpPr>
            <a:spLocks noGrp="1"/>
          </p:cNvSpPr>
          <p:nvPr>
            <p:ph type="ftr" sz="quarter" idx="11"/>
          </p:nvPr>
        </p:nvSpPr>
        <p:spPr/>
        <p:txBody>
          <a:bodyPr/>
          <a:lstStyle/>
          <a:p>
            <a:r>
              <a:rPr lang="en-GB"/>
              <a:t>To edit footer go to insert&gt;header &amp; footer</a:t>
            </a:r>
            <a:endParaRPr lang="en-GB" dirty="0"/>
          </a:p>
        </p:txBody>
      </p:sp>
    </p:spTree>
    <p:extLst>
      <p:ext uri="{BB962C8B-B14F-4D97-AF65-F5344CB8AC3E}">
        <p14:creationId xmlns:p14="http://schemas.microsoft.com/office/powerpoint/2010/main" val="4152084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2 column content">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5975CCF6-A42E-48EF-9E0F-054032E73219}"/>
              </a:ext>
            </a:extLst>
          </p:cNvPr>
          <p:cNvSpPr/>
          <p:nvPr userDrawn="1"/>
        </p:nvSpPr>
        <p:spPr>
          <a:xfrm flipH="1">
            <a:off x="3275856" y="-9946"/>
            <a:ext cx="5868144" cy="5153446"/>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dirty="0"/>
          </a:p>
        </p:txBody>
      </p:sp>
      <p:sp>
        <p:nvSpPr>
          <p:cNvPr id="2" name="Title 1">
            <a:extLst>
              <a:ext uri="{FF2B5EF4-FFF2-40B4-BE49-F238E27FC236}">
                <a16:creationId xmlns:a16="http://schemas.microsoft.com/office/drawing/2014/main" id="{24F6CC2F-8ADE-4ED0-BA06-5147A1F2E307}"/>
              </a:ext>
            </a:extLst>
          </p:cNvPr>
          <p:cNvSpPr>
            <a:spLocks noGrp="1"/>
          </p:cNvSpPr>
          <p:nvPr>
            <p:ph type="title"/>
          </p:nvPr>
        </p:nvSpPr>
        <p:spPr>
          <a:xfrm>
            <a:off x="365125" y="435117"/>
            <a:ext cx="8413750" cy="552457"/>
          </a:xfrm>
        </p:spPr>
        <p:txBody>
          <a:bodyPr/>
          <a:lstStyle>
            <a:lvl1pPr>
              <a:defRPr sz="2000"/>
            </a:lvl1pPr>
          </a:lstStyle>
          <a:p>
            <a:r>
              <a:rPr lang="en-US" dirty="0"/>
              <a:t>Click to edit Master title style</a:t>
            </a:r>
            <a:endParaRPr lang="en-GB" dirty="0"/>
          </a:p>
        </p:txBody>
      </p:sp>
      <p:sp>
        <p:nvSpPr>
          <p:cNvPr id="7" name="Text Placeholder 6">
            <a:extLst>
              <a:ext uri="{FF2B5EF4-FFF2-40B4-BE49-F238E27FC236}">
                <a16:creationId xmlns:a16="http://schemas.microsoft.com/office/drawing/2014/main" id="{01EE2930-091E-4862-8CF1-7F3FB7CDDAD1}"/>
              </a:ext>
            </a:extLst>
          </p:cNvPr>
          <p:cNvSpPr>
            <a:spLocks noGrp="1"/>
          </p:cNvSpPr>
          <p:nvPr>
            <p:ph type="body" sz="quarter" idx="11"/>
          </p:nvPr>
        </p:nvSpPr>
        <p:spPr>
          <a:xfrm>
            <a:off x="4786475" y="1203325"/>
            <a:ext cx="3992400" cy="30241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6">
            <a:extLst>
              <a:ext uri="{FF2B5EF4-FFF2-40B4-BE49-F238E27FC236}">
                <a16:creationId xmlns:a16="http://schemas.microsoft.com/office/drawing/2014/main" id="{78D0C1D8-6A4B-4DAE-996E-41E2B621901B}"/>
              </a:ext>
            </a:extLst>
          </p:cNvPr>
          <p:cNvSpPr>
            <a:spLocks noGrp="1"/>
          </p:cNvSpPr>
          <p:nvPr>
            <p:ph type="body" sz="quarter" idx="12"/>
          </p:nvPr>
        </p:nvSpPr>
        <p:spPr>
          <a:xfrm>
            <a:off x="365126" y="1203325"/>
            <a:ext cx="3992400" cy="30241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Slide Number Placeholder 2">
            <a:extLst>
              <a:ext uri="{FF2B5EF4-FFF2-40B4-BE49-F238E27FC236}">
                <a16:creationId xmlns:a16="http://schemas.microsoft.com/office/drawing/2014/main" id="{BED88410-D031-47CD-8DA5-41EFDA7146E6}"/>
              </a:ext>
            </a:extLst>
          </p:cNvPr>
          <p:cNvSpPr>
            <a:spLocks noGrp="1"/>
          </p:cNvSpPr>
          <p:nvPr>
            <p:ph type="sldNum" sz="quarter" idx="13"/>
          </p:nvPr>
        </p:nvSpPr>
        <p:spPr/>
        <p:txBody>
          <a:bodyPr/>
          <a:lstStyle/>
          <a:p>
            <a:fld id="{BA7DDD0C-F7B3-44FD-8FF2-ED85422D685B}" type="slidenum">
              <a:rPr lang="en-GB" smtClean="0"/>
              <a:pPr/>
              <a:t>‹#›</a:t>
            </a:fld>
            <a:endParaRPr lang="en-GB" dirty="0"/>
          </a:p>
        </p:txBody>
      </p:sp>
      <p:sp>
        <p:nvSpPr>
          <p:cNvPr id="4" name="Footer Placeholder 3">
            <a:extLst>
              <a:ext uri="{FF2B5EF4-FFF2-40B4-BE49-F238E27FC236}">
                <a16:creationId xmlns:a16="http://schemas.microsoft.com/office/drawing/2014/main" id="{16A59023-DB21-4DAE-A1ED-7D5F59485FDA}"/>
              </a:ext>
            </a:extLst>
          </p:cNvPr>
          <p:cNvSpPr>
            <a:spLocks noGrp="1"/>
          </p:cNvSpPr>
          <p:nvPr>
            <p:ph type="ftr" sz="quarter" idx="14"/>
          </p:nvPr>
        </p:nvSpPr>
        <p:spPr/>
        <p:txBody>
          <a:bodyPr/>
          <a:lstStyle/>
          <a:p>
            <a:r>
              <a:rPr lang="en-GB"/>
              <a:t>To edit footer go to insert&gt;header &amp; footer</a:t>
            </a:r>
            <a:endParaRPr lang="en-GB" dirty="0"/>
          </a:p>
        </p:txBody>
      </p:sp>
    </p:spTree>
    <p:extLst>
      <p:ext uri="{BB962C8B-B14F-4D97-AF65-F5344CB8AC3E}">
        <p14:creationId xmlns:p14="http://schemas.microsoft.com/office/powerpoint/2010/main" val="891063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quot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33F30-EC7D-4A86-804A-F7567CB62F70}"/>
              </a:ext>
            </a:extLst>
          </p:cNvPr>
          <p:cNvSpPr>
            <a:spLocks noGrp="1"/>
          </p:cNvSpPr>
          <p:nvPr>
            <p:ph type="title"/>
          </p:nvPr>
        </p:nvSpPr>
        <p:spPr>
          <a:xfrm>
            <a:off x="365126" y="435117"/>
            <a:ext cx="3990850" cy="708613"/>
          </a:xfrm>
        </p:spPr>
        <p:txBody>
          <a:bodyPr>
            <a:normAutofit/>
          </a:bodyPr>
          <a:lstStyle>
            <a:lvl1pPr>
              <a:defRPr sz="2000"/>
            </a:lvl1pPr>
          </a:lstStyle>
          <a:p>
            <a:r>
              <a:rPr lang="en-US" dirty="0"/>
              <a:t>Click to edit Master title style</a:t>
            </a:r>
            <a:endParaRPr lang="en-GB" dirty="0"/>
          </a:p>
        </p:txBody>
      </p:sp>
      <p:sp>
        <p:nvSpPr>
          <p:cNvPr id="3" name="Rectangle 2">
            <a:extLst>
              <a:ext uri="{FF2B5EF4-FFF2-40B4-BE49-F238E27FC236}">
                <a16:creationId xmlns:a16="http://schemas.microsoft.com/office/drawing/2014/main" id="{B061C6E3-BB03-45B3-BA28-C3ADD4154254}"/>
              </a:ext>
            </a:extLst>
          </p:cNvPr>
          <p:cNvSpPr/>
          <p:nvPr userDrawn="1"/>
        </p:nvSpPr>
        <p:spPr>
          <a:xfrm>
            <a:off x="4572000" y="0"/>
            <a:ext cx="4572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Montreal"/>
              <a:ea typeface="+mn-ea"/>
              <a:cs typeface="+mn-cs"/>
            </a:endParaRPr>
          </a:p>
        </p:txBody>
      </p:sp>
      <p:sp>
        <p:nvSpPr>
          <p:cNvPr id="4" name="Freeform: Shape 3">
            <a:extLst>
              <a:ext uri="{FF2B5EF4-FFF2-40B4-BE49-F238E27FC236}">
                <a16:creationId xmlns:a16="http://schemas.microsoft.com/office/drawing/2014/main" id="{7894DB34-CDDF-4C75-9236-3075A7B7246E}"/>
              </a:ext>
            </a:extLst>
          </p:cNvPr>
          <p:cNvSpPr/>
          <p:nvPr userDrawn="1"/>
        </p:nvSpPr>
        <p:spPr>
          <a:xfrm flipH="1">
            <a:off x="4990314" y="1"/>
            <a:ext cx="4153686" cy="5143499"/>
          </a:xfrm>
          <a:custGeom>
            <a:avLst/>
            <a:gdLst>
              <a:gd name="connsiteX0" fmla="*/ 290616 w 4153686"/>
              <a:gd name="connsiteY0" fmla="*/ 0 h 5143499"/>
              <a:gd name="connsiteX1" fmla="*/ 0 w 4153686"/>
              <a:gd name="connsiteY1" fmla="*/ 0 h 5143499"/>
              <a:gd name="connsiteX2" fmla="*/ 0 w 4153686"/>
              <a:gd name="connsiteY2" fmla="*/ 5134864 h 5143499"/>
              <a:gd name="connsiteX3" fmla="*/ 11304 w 4153686"/>
              <a:gd name="connsiteY3" fmla="*/ 5143499 h 5143499"/>
              <a:gd name="connsiteX4" fmla="*/ 1880046 w 4153686"/>
              <a:gd name="connsiteY4" fmla="*/ 5143499 h 5143499"/>
              <a:gd name="connsiteX5" fmla="*/ 1409248 w 4153686"/>
              <a:gd name="connsiteY5" fmla="*/ 3620001 h 5143499"/>
              <a:gd name="connsiteX6" fmla="*/ 4153686 w 4153686"/>
              <a:gd name="connsiteY6" fmla="*/ 1523467 h 5143499"/>
              <a:gd name="connsiteX7" fmla="*/ 761390 w 4153686"/>
              <a:gd name="connsiteY7" fmla="*/ 1523491 h 514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3686" h="5143499">
                <a:moveTo>
                  <a:pt x="290616" y="0"/>
                </a:moveTo>
                <a:lnTo>
                  <a:pt x="0" y="0"/>
                </a:lnTo>
                <a:lnTo>
                  <a:pt x="0" y="5134864"/>
                </a:lnTo>
                <a:lnTo>
                  <a:pt x="11304" y="5143499"/>
                </a:lnTo>
                <a:lnTo>
                  <a:pt x="1880046" y="5143499"/>
                </a:lnTo>
                <a:lnTo>
                  <a:pt x="1409248" y="3620001"/>
                </a:lnTo>
                <a:lnTo>
                  <a:pt x="4153686" y="1523467"/>
                </a:lnTo>
                <a:lnTo>
                  <a:pt x="761390" y="1523491"/>
                </a:lnTo>
                <a:close/>
              </a:path>
            </a:pathLst>
          </a:custGeom>
          <a:solidFill>
            <a:schemeClr val="tx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5" name="Picture 4">
            <a:extLst>
              <a:ext uri="{FF2B5EF4-FFF2-40B4-BE49-F238E27FC236}">
                <a16:creationId xmlns:a16="http://schemas.microsoft.com/office/drawing/2014/main" id="{26DB7291-E93A-47BD-A511-1AC68590DB8A}"/>
              </a:ext>
            </a:extLst>
          </p:cNvPr>
          <p:cNvPicPr>
            <a:picLocks noChangeAspect="1"/>
          </p:cNvPicPr>
          <p:nvPr userDrawn="1"/>
        </p:nvPicPr>
        <p:blipFill>
          <a:blip r:embed="rId2"/>
          <a:stretch>
            <a:fillRect/>
          </a:stretch>
        </p:blipFill>
        <p:spPr>
          <a:xfrm>
            <a:off x="4990314" y="1131589"/>
            <a:ext cx="456167" cy="320287"/>
          </a:xfrm>
          <a:prstGeom prst="rect">
            <a:avLst/>
          </a:prstGeom>
        </p:spPr>
      </p:pic>
      <p:pic>
        <p:nvPicPr>
          <p:cNvPr id="6" name="Picture 5">
            <a:extLst>
              <a:ext uri="{FF2B5EF4-FFF2-40B4-BE49-F238E27FC236}">
                <a16:creationId xmlns:a16="http://schemas.microsoft.com/office/drawing/2014/main" id="{07C388D8-6741-4D49-8A0E-7BA7345A2FAE}"/>
              </a:ext>
            </a:extLst>
          </p:cNvPr>
          <p:cNvPicPr>
            <a:picLocks noChangeAspect="1"/>
          </p:cNvPicPr>
          <p:nvPr userDrawn="1"/>
        </p:nvPicPr>
        <p:blipFill>
          <a:blip r:embed="rId3"/>
          <a:stretch>
            <a:fillRect/>
          </a:stretch>
        </p:blipFill>
        <p:spPr>
          <a:xfrm>
            <a:off x="8341488" y="3579862"/>
            <a:ext cx="459612" cy="322706"/>
          </a:xfrm>
          <a:prstGeom prst="rect">
            <a:avLst/>
          </a:prstGeom>
        </p:spPr>
      </p:pic>
      <p:sp>
        <p:nvSpPr>
          <p:cNvPr id="9" name="Text Placeholder 8">
            <a:extLst>
              <a:ext uri="{FF2B5EF4-FFF2-40B4-BE49-F238E27FC236}">
                <a16:creationId xmlns:a16="http://schemas.microsoft.com/office/drawing/2014/main" id="{67D43D85-E2A9-454D-A1BA-E7874BF4B078}"/>
              </a:ext>
            </a:extLst>
          </p:cNvPr>
          <p:cNvSpPr>
            <a:spLocks noGrp="1"/>
          </p:cNvSpPr>
          <p:nvPr>
            <p:ph type="body" sz="quarter" idx="10"/>
          </p:nvPr>
        </p:nvSpPr>
        <p:spPr>
          <a:xfrm>
            <a:off x="4800600" y="1563689"/>
            <a:ext cx="4114800" cy="1941512"/>
          </a:xfrm>
        </p:spPr>
        <p:txBody>
          <a:bodyPr>
            <a:normAutofit/>
          </a:bodyPr>
          <a:lstStyle>
            <a:lvl1pPr algn="ctr">
              <a:defRPr sz="2000" b="1">
                <a:solidFill>
                  <a:schemeClr val="bg1"/>
                </a:solidFill>
              </a:defRPr>
            </a:lvl1pPr>
            <a:lvl2pPr marL="0" indent="0">
              <a:buNone/>
              <a:defRPr/>
            </a:lvl2pPr>
          </a:lstStyle>
          <a:p>
            <a:pPr lvl="0"/>
            <a:r>
              <a:rPr lang="en-US" dirty="0"/>
              <a:t>Edit Master text styles</a:t>
            </a:r>
          </a:p>
        </p:txBody>
      </p:sp>
      <p:sp>
        <p:nvSpPr>
          <p:cNvPr id="12" name="Text Placeholder 11">
            <a:extLst>
              <a:ext uri="{FF2B5EF4-FFF2-40B4-BE49-F238E27FC236}">
                <a16:creationId xmlns:a16="http://schemas.microsoft.com/office/drawing/2014/main" id="{56050808-E3C5-4EDD-B122-62362ADD2CE3}"/>
              </a:ext>
            </a:extLst>
          </p:cNvPr>
          <p:cNvSpPr>
            <a:spLocks noGrp="1"/>
          </p:cNvSpPr>
          <p:nvPr>
            <p:ph type="body" sz="quarter" idx="11"/>
          </p:nvPr>
        </p:nvSpPr>
        <p:spPr>
          <a:xfrm>
            <a:off x="365126" y="1203959"/>
            <a:ext cx="3990850" cy="302355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a:extLst>
              <a:ext uri="{FF2B5EF4-FFF2-40B4-BE49-F238E27FC236}">
                <a16:creationId xmlns:a16="http://schemas.microsoft.com/office/drawing/2014/main" id="{5E2AF3C6-8A04-43A1-91D5-6D76858ED29C}"/>
              </a:ext>
            </a:extLst>
          </p:cNvPr>
          <p:cNvSpPr>
            <a:spLocks noGrp="1"/>
          </p:cNvSpPr>
          <p:nvPr>
            <p:ph type="sldNum" sz="quarter" idx="12"/>
          </p:nvPr>
        </p:nvSpPr>
        <p:spPr/>
        <p:txBody>
          <a:bodyPr/>
          <a:lstStyle>
            <a:lvl1pPr>
              <a:defRPr>
                <a:solidFill>
                  <a:schemeClr val="bg1"/>
                </a:solidFill>
              </a:defRPr>
            </a:lvl1pPr>
          </a:lstStyle>
          <a:p>
            <a:fld id="{BA7DDD0C-F7B3-44FD-8FF2-ED85422D685B}" type="slidenum">
              <a:rPr lang="en-GB" smtClean="0"/>
              <a:pPr/>
              <a:t>‹#›</a:t>
            </a:fld>
            <a:endParaRPr lang="en-GB" dirty="0"/>
          </a:p>
        </p:txBody>
      </p:sp>
      <p:sp>
        <p:nvSpPr>
          <p:cNvPr id="8" name="Footer Placeholder 7">
            <a:extLst>
              <a:ext uri="{FF2B5EF4-FFF2-40B4-BE49-F238E27FC236}">
                <a16:creationId xmlns:a16="http://schemas.microsoft.com/office/drawing/2014/main" id="{EA4F747C-0622-4439-AE0D-65BEC95553EC}"/>
              </a:ext>
            </a:extLst>
          </p:cNvPr>
          <p:cNvSpPr>
            <a:spLocks noGrp="1"/>
          </p:cNvSpPr>
          <p:nvPr>
            <p:ph type="ftr" sz="quarter" idx="13"/>
          </p:nvPr>
        </p:nvSpPr>
        <p:spPr/>
        <p:txBody>
          <a:bodyPr/>
          <a:lstStyle>
            <a:lvl1pPr>
              <a:defRPr>
                <a:solidFill>
                  <a:schemeClr val="bg1"/>
                </a:solidFill>
              </a:defRPr>
            </a:lvl1pPr>
          </a:lstStyle>
          <a:p>
            <a:r>
              <a:rPr lang="en-GB"/>
              <a:t>To edit footer go to insert&gt;header &amp; footer</a:t>
            </a:r>
            <a:endParaRPr lang="en-GB" dirty="0"/>
          </a:p>
        </p:txBody>
      </p:sp>
    </p:spTree>
    <p:extLst>
      <p:ext uri="{BB962C8B-B14F-4D97-AF65-F5344CB8AC3E}">
        <p14:creationId xmlns:p14="http://schemas.microsoft.com/office/powerpoint/2010/main" val="2668547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hart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68FA70DF-5AEB-41FD-91F5-E904200433C1}"/>
              </a:ext>
            </a:extLst>
          </p:cNvPr>
          <p:cNvSpPr/>
          <p:nvPr userDrawn="1"/>
        </p:nvSpPr>
        <p:spPr>
          <a:xfrm>
            <a:off x="4829640" y="0"/>
            <a:ext cx="4314360" cy="5143500"/>
          </a:xfrm>
          <a:custGeom>
            <a:avLst/>
            <a:gdLst>
              <a:gd name="connsiteX0" fmla="*/ 4314360 w 4314360"/>
              <a:gd name="connsiteY0" fmla="*/ 0 h 5143500"/>
              <a:gd name="connsiteX1" fmla="*/ 3907680 w 4314360"/>
              <a:gd name="connsiteY1" fmla="*/ 0 h 5143500"/>
              <a:gd name="connsiteX2" fmla="*/ 3392296 w 4314360"/>
              <a:gd name="connsiteY2" fmla="*/ 1667854 h 5143500"/>
              <a:gd name="connsiteX3" fmla="*/ 0 w 4314360"/>
              <a:gd name="connsiteY3" fmla="*/ 1667830 h 5143500"/>
              <a:gd name="connsiteX4" fmla="*/ 2744438 w 4314360"/>
              <a:gd name="connsiteY4" fmla="*/ 3764364 h 5143500"/>
              <a:gd name="connsiteX5" fmla="*/ 2318252 w 4314360"/>
              <a:gd name="connsiteY5" fmla="*/ 5143500 h 5143500"/>
              <a:gd name="connsiteX6" fmla="*/ 4314360 w 4314360"/>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4360" h="5143500">
                <a:moveTo>
                  <a:pt x="4314360" y="0"/>
                </a:moveTo>
                <a:lnTo>
                  <a:pt x="3907680" y="0"/>
                </a:lnTo>
                <a:lnTo>
                  <a:pt x="3392296" y="1667854"/>
                </a:lnTo>
                <a:lnTo>
                  <a:pt x="0" y="1667830"/>
                </a:lnTo>
                <a:lnTo>
                  <a:pt x="2744438" y="3764364"/>
                </a:lnTo>
                <a:lnTo>
                  <a:pt x="2318252" y="5143500"/>
                </a:lnTo>
                <a:lnTo>
                  <a:pt x="4314360" y="51435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3" name="Content Placeholder 2">
            <a:extLst>
              <a:ext uri="{FF2B5EF4-FFF2-40B4-BE49-F238E27FC236}">
                <a16:creationId xmlns:a16="http://schemas.microsoft.com/office/drawing/2014/main" id="{98541EC0-8590-426C-B9ED-DD806B9E067B}"/>
              </a:ext>
            </a:extLst>
          </p:cNvPr>
          <p:cNvSpPr>
            <a:spLocks noGrp="1"/>
          </p:cNvSpPr>
          <p:nvPr>
            <p:ph sz="quarter" idx="14"/>
          </p:nvPr>
        </p:nvSpPr>
        <p:spPr>
          <a:xfrm>
            <a:off x="4572000" y="1143000"/>
            <a:ext cx="4206875" cy="3455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1">
            <a:extLst>
              <a:ext uri="{FF2B5EF4-FFF2-40B4-BE49-F238E27FC236}">
                <a16:creationId xmlns:a16="http://schemas.microsoft.com/office/drawing/2014/main" id="{5D74DA8A-1586-4CBD-A8C0-283C10221469}"/>
              </a:ext>
            </a:extLst>
          </p:cNvPr>
          <p:cNvSpPr>
            <a:spLocks noGrp="1"/>
          </p:cNvSpPr>
          <p:nvPr>
            <p:ph type="title"/>
          </p:nvPr>
        </p:nvSpPr>
        <p:spPr>
          <a:xfrm>
            <a:off x="365126" y="435117"/>
            <a:ext cx="3990850" cy="708613"/>
          </a:xfrm>
        </p:spPr>
        <p:txBody>
          <a:bodyPr>
            <a:normAutofit/>
          </a:bodyPr>
          <a:lstStyle>
            <a:lvl1pPr>
              <a:defRPr sz="2000">
                <a:solidFill>
                  <a:schemeClr val="accent3"/>
                </a:solidFill>
              </a:defRPr>
            </a:lvl1pPr>
          </a:lstStyle>
          <a:p>
            <a:r>
              <a:rPr lang="en-US" dirty="0"/>
              <a:t>Click to edit Master title style</a:t>
            </a:r>
            <a:endParaRPr lang="en-GB" dirty="0"/>
          </a:p>
        </p:txBody>
      </p:sp>
      <p:pic>
        <p:nvPicPr>
          <p:cNvPr id="8" name="Picture 7">
            <a:extLst>
              <a:ext uri="{FF2B5EF4-FFF2-40B4-BE49-F238E27FC236}">
                <a16:creationId xmlns:a16="http://schemas.microsoft.com/office/drawing/2014/main" id="{4597AD07-55F3-4C61-B0F1-14EDDE7952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520" y="4234036"/>
            <a:ext cx="1143521" cy="925512"/>
          </a:xfrm>
          <a:prstGeom prst="rect">
            <a:avLst/>
          </a:prstGeom>
        </p:spPr>
      </p:pic>
      <p:sp>
        <p:nvSpPr>
          <p:cNvPr id="7" name="Slide Number Placeholder 6">
            <a:extLst>
              <a:ext uri="{FF2B5EF4-FFF2-40B4-BE49-F238E27FC236}">
                <a16:creationId xmlns:a16="http://schemas.microsoft.com/office/drawing/2014/main" id="{5B310484-E012-45C2-9548-2764C062D598}"/>
              </a:ext>
            </a:extLst>
          </p:cNvPr>
          <p:cNvSpPr>
            <a:spLocks noGrp="1"/>
          </p:cNvSpPr>
          <p:nvPr>
            <p:ph type="sldNum" sz="quarter" idx="15"/>
          </p:nvPr>
        </p:nvSpPr>
        <p:spPr/>
        <p:txBody>
          <a:bodyPr/>
          <a:lstStyle/>
          <a:p>
            <a:fld id="{BA7DDD0C-F7B3-44FD-8FF2-ED85422D685B}" type="slidenum">
              <a:rPr lang="en-GB" smtClean="0"/>
              <a:pPr/>
              <a:t>‹#›</a:t>
            </a:fld>
            <a:endParaRPr lang="en-GB" dirty="0"/>
          </a:p>
        </p:txBody>
      </p:sp>
      <p:sp>
        <p:nvSpPr>
          <p:cNvPr id="2" name="Footer Placeholder 1">
            <a:extLst>
              <a:ext uri="{FF2B5EF4-FFF2-40B4-BE49-F238E27FC236}">
                <a16:creationId xmlns:a16="http://schemas.microsoft.com/office/drawing/2014/main" id="{74B01FCF-FEB0-48A2-B1C4-C0FD31E2E4C9}"/>
              </a:ext>
            </a:extLst>
          </p:cNvPr>
          <p:cNvSpPr>
            <a:spLocks noGrp="1"/>
          </p:cNvSpPr>
          <p:nvPr>
            <p:ph type="ftr" sz="quarter" idx="16"/>
          </p:nvPr>
        </p:nvSpPr>
        <p:spPr/>
        <p:txBody>
          <a:bodyPr/>
          <a:lstStyle/>
          <a:p>
            <a:r>
              <a:rPr lang="en-GB"/>
              <a:t>To edit footer go to insert&gt;header &amp; footer</a:t>
            </a:r>
            <a:endParaRPr lang="en-GB" dirty="0"/>
          </a:p>
        </p:txBody>
      </p:sp>
      <p:sp>
        <p:nvSpPr>
          <p:cNvPr id="9" name="Text Placeholder 11">
            <a:extLst>
              <a:ext uri="{FF2B5EF4-FFF2-40B4-BE49-F238E27FC236}">
                <a16:creationId xmlns:a16="http://schemas.microsoft.com/office/drawing/2014/main" id="{49B46601-6F4F-461B-99F8-9195194AADEC}"/>
              </a:ext>
            </a:extLst>
          </p:cNvPr>
          <p:cNvSpPr>
            <a:spLocks noGrp="1"/>
          </p:cNvSpPr>
          <p:nvPr>
            <p:ph type="body" sz="quarter" idx="11"/>
          </p:nvPr>
        </p:nvSpPr>
        <p:spPr>
          <a:xfrm>
            <a:off x="365126" y="1203959"/>
            <a:ext cx="3990850" cy="3023553"/>
          </a:xfrm>
        </p:spPr>
        <p:txBody>
          <a:bodyPr/>
          <a:lstStyle>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39425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image (pi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68FA70DF-5AEB-41FD-91F5-E904200433C1}"/>
              </a:ext>
            </a:extLst>
          </p:cNvPr>
          <p:cNvSpPr/>
          <p:nvPr userDrawn="1"/>
        </p:nvSpPr>
        <p:spPr>
          <a:xfrm flipH="1">
            <a:off x="0" y="0"/>
            <a:ext cx="4314360" cy="5143500"/>
          </a:xfrm>
          <a:custGeom>
            <a:avLst/>
            <a:gdLst>
              <a:gd name="connsiteX0" fmla="*/ 4314360 w 4314360"/>
              <a:gd name="connsiteY0" fmla="*/ 0 h 5143500"/>
              <a:gd name="connsiteX1" fmla="*/ 3907680 w 4314360"/>
              <a:gd name="connsiteY1" fmla="*/ 0 h 5143500"/>
              <a:gd name="connsiteX2" fmla="*/ 3392296 w 4314360"/>
              <a:gd name="connsiteY2" fmla="*/ 1667854 h 5143500"/>
              <a:gd name="connsiteX3" fmla="*/ 0 w 4314360"/>
              <a:gd name="connsiteY3" fmla="*/ 1667830 h 5143500"/>
              <a:gd name="connsiteX4" fmla="*/ 2744438 w 4314360"/>
              <a:gd name="connsiteY4" fmla="*/ 3764364 h 5143500"/>
              <a:gd name="connsiteX5" fmla="*/ 2318252 w 4314360"/>
              <a:gd name="connsiteY5" fmla="*/ 5143500 h 5143500"/>
              <a:gd name="connsiteX6" fmla="*/ 4314360 w 4314360"/>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4360" h="5143500">
                <a:moveTo>
                  <a:pt x="4314360" y="0"/>
                </a:moveTo>
                <a:lnTo>
                  <a:pt x="3907680" y="0"/>
                </a:lnTo>
                <a:lnTo>
                  <a:pt x="3392296" y="1667854"/>
                </a:lnTo>
                <a:lnTo>
                  <a:pt x="0" y="1667830"/>
                </a:lnTo>
                <a:lnTo>
                  <a:pt x="2744438" y="3764364"/>
                </a:lnTo>
                <a:lnTo>
                  <a:pt x="2318252" y="5143500"/>
                </a:lnTo>
                <a:lnTo>
                  <a:pt x="4314360" y="51435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4" name="Title 1">
            <a:extLst>
              <a:ext uri="{FF2B5EF4-FFF2-40B4-BE49-F238E27FC236}">
                <a16:creationId xmlns:a16="http://schemas.microsoft.com/office/drawing/2014/main" id="{5D74DA8A-1586-4CBD-A8C0-283C10221469}"/>
              </a:ext>
            </a:extLst>
          </p:cNvPr>
          <p:cNvSpPr>
            <a:spLocks noGrp="1"/>
          </p:cNvSpPr>
          <p:nvPr>
            <p:ph type="title"/>
          </p:nvPr>
        </p:nvSpPr>
        <p:spPr>
          <a:xfrm>
            <a:off x="365126" y="435117"/>
            <a:ext cx="3990850" cy="708613"/>
          </a:xfrm>
        </p:spPr>
        <p:txBody>
          <a:bodyPr>
            <a:normAutofit/>
          </a:bodyPr>
          <a:lstStyle>
            <a:lvl1pPr>
              <a:defRPr sz="2000">
                <a:solidFill>
                  <a:schemeClr val="accent3"/>
                </a:solidFill>
              </a:defRPr>
            </a:lvl1pPr>
          </a:lstStyle>
          <a:p>
            <a:r>
              <a:rPr lang="en-US" dirty="0"/>
              <a:t>Click to edit Master title style</a:t>
            </a:r>
            <a:endParaRPr lang="en-GB" dirty="0"/>
          </a:p>
        </p:txBody>
      </p:sp>
      <p:pic>
        <p:nvPicPr>
          <p:cNvPr id="8" name="Picture 7">
            <a:extLst>
              <a:ext uri="{FF2B5EF4-FFF2-40B4-BE49-F238E27FC236}">
                <a16:creationId xmlns:a16="http://schemas.microsoft.com/office/drawing/2014/main" id="{4597AD07-55F3-4C61-B0F1-14EDDE7952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520" y="4234036"/>
            <a:ext cx="1143521" cy="925512"/>
          </a:xfrm>
          <a:prstGeom prst="rect">
            <a:avLst/>
          </a:prstGeom>
        </p:spPr>
      </p:pic>
      <p:sp>
        <p:nvSpPr>
          <p:cNvPr id="9" name="Picture Placeholder 12">
            <a:extLst>
              <a:ext uri="{FF2B5EF4-FFF2-40B4-BE49-F238E27FC236}">
                <a16:creationId xmlns:a16="http://schemas.microsoft.com/office/drawing/2014/main" id="{73842F04-49F1-4824-BF21-112FD365F21E}"/>
              </a:ext>
            </a:extLst>
          </p:cNvPr>
          <p:cNvSpPr>
            <a:spLocks noGrp="1"/>
          </p:cNvSpPr>
          <p:nvPr>
            <p:ph type="pic" sz="quarter" idx="11"/>
          </p:nvPr>
        </p:nvSpPr>
        <p:spPr>
          <a:xfrm>
            <a:off x="4572000" y="0"/>
            <a:ext cx="4572000" cy="5143500"/>
          </a:xfrm>
          <a:solidFill>
            <a:schemeClr val="bg1">
              <a:lumMod val="50000"/>
              <a:alpha val="46000"/>
            </a:schemeClr>
          </a:solidFill>
        </p:spPr>
        <p:txBody>
          <a:bodyPr tIns="540000" anchor="ctr"/>
          <a:lstStyle>
            <a:lvl1pPr algn="ctr">
              <a:defRPr>
                <a:solidFill>
                  <a:schemeClr val="tx1"/>
                </a:solidFill>
              </a:defRPr>
            </a:lvl1pPr>
          </a:lstStyle>
          <a:p>
            <a:endParaRPr lang="en-GB" dirty="0"/>
          </a:p>
        </p:txBody>
      </p:sp>
      <p:sp>
        <p:nvSpPr>
          <p:cNvPr id="2" name="Footer Placeholder 1">
            <a:extLst>
              <a:ext uri="{FF2B5EF4-FFF2-40B4-BE49-F238E27FC236}">
                <a16:creationId xmlns:a16="http://schemas.microsoft.com/office/drawing/2014/main" id="{941F1A25-D163-4557-81EF-3BFD0338EB1F}"/>
              </a:ext>
            </a:extLst>
          </p:cNvPr>
          <p:cNvSpPr>
            <a:spLocks noGrp="1"/>
          </p:cNvSpPr>
          <p:nvPr>
            <p:ph type="ftr" sz="quarter" idx="13"/>
          </p:nvPr>
        </p:nvSpPr>
        <p:spPr/>
        <p:txBody>
          <a:bodyPr/>
          <a:lstStyle/>
          <a:p>
            <a:r>
              <a:rPr lang="en-GB"/>
              <a:t>To edit footer go to insert&gt;header &amp; footer</a:t>
            </a:r>
            <a:endParaRPr lang="en-GB" dirty="0"/>
          </a:p>
        </p:txBody>
      </p:sp>
      <p:sp>
        <p:nvSpPr>
          <p:cNvPr id="3" name="Slide Number Placeholder 2">
            <a:extLst>
              <a:ext uri="{FF2B5EF4-FFF2-40B4-BE49-F238E27FC236}">
                <a16:creationId xmlns:a16="http://schemas.microsoft.com/office/drawing/2014/main" id="{EFF14670-9F03-43EE-A9AA-E1F5C7BA540C}"/>
              </a:ext>
            </a:extLst>
          </p:cNvPr>
          <p:cNvSpPr>
            <a:spLocks noGrp="1"/>
          </p:cNvSpPr>
          <p:nvPr>
            <p:ph type="sldNum" sz="quarter" idx="14"/>
          </p:nvPr>
        </p:nvSpPr>
        <p:spPr/>
        <p:txBody>
          <a:bodyPr/>
          <a:lstStyle/>
          <a:p>
            <a:fld id="{BA7DDD0C-F7B3-44FD-8FF2-ED85422D685B}" type="slidenum">
              <a:rPr lang="en-GB" smtClean="0"/>
              <a:pPr/>
              <a:t>‹#›</a:t>
            </a:fld>
            <a:endParaRPr lang="en-GB" dirty="0"/>
          </a:p>
        </p:txBody>
      </p:sp>
      <p:sp>
        <p:nvSpPr>
          <p:cNvPr id="11" name="Text Placeholder 11">
            <a:extLst>
              <a:ext uri="{FF2B5EF4-FFF2-40B4-BE49-F238E27FC236}">
                <a16:creationId xmlns:a16="http://schemas.microsoft.com/office/drawing/2014/main" id="{EC5FED7F-FB03-4649-A585-F7FF428BFCED}"/>
              </a:ext>
            </a:extLst>
          </p:cNvPr>
          <p:cNvSpPr>
            <a:spLocks noGrp="1"/>
          </p:cNvSpPr>
          <p:nvPr>
            <p:ph type="body" sz="quarter" idx="15"/>
          </p:nvPr>
        </p:nvSpPr>
        <p:spPr>
          <a:xfrm>
            <a:off x="365126" y="1203959"/>
            <a:ext cx="3990850" cy="3023553"/>
          </a:xfrm>
        </p:spPr>
        <p:txBody>
          <a:bodyPr/>
          <a:lstStyle>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78022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AA43C34C-0538-4BD7-8286-749968750773}"/>
              </a:ext>
            </a:extLst>
          </p:cNvPr>
          <p:cNvSpPr/>
          <p:nvPr userDrawn="1"/>
        </p:nvSpPr>
        <p:spPr>
          <a:xfrm flipH="1">
            <a:off x="3275856" y="-9946"/>
            <a:ext cx="5868144" cy="5153446"/>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dirty="0"/>
          </a:p>
        </p:txBody>
      </p:sp>
      <p:sp>
        <p:nvSpPr>
          <p:cNvPr id="6" name="Content Placeholder 5">
            <a:extLst>
              <a:ext uri="{FF2B5EF4-FFF2-40B4-BE49-F238E27FC236}">
                <a16:creationId xmlns:a16="http://schemas.microsoft.com/office/drawing/2014/main" id="{C6B1621A-DC59-4846-B7C4-859DAAD35E87}"/>
              </a:ext>
            </a:extLst>
          </p:cNvPr>
          <p:cNvSpPr>
            <a:spLocks noGrp="1"/>
          </p:cNvSpPr>
          <p:nvPr>
            <p:ph sz="quarter" idx="1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5C004AD8-DC54-4049-BC27-13E296FD2FEE}"/>
              </a:ext>
            </a:extLst>
          </p:cNvPr>
          <p:cNvSpPr>
            <a:spLocks noGrp="1"/>
          </p:cNvSpPr>
          <p:nvPr>
            <p:ph type="title"/>
          </p:nvPr>
        </p:nvSpPr>
        <p:spPr/>
        <p:txBody>
          <a:bodyPr/>
          <a:lstStyle>
            <a:lvl1pPr>
              <a:defRPr sz="2000">
                <a:solidFill>
                  <a:schemeClr val="accent3"/>
                </a:solidFill>
              </a:defRPr>
            </a:lvl1pPr>
          </a:lstStyle>
          <a:p>
            <a:r>
              <a:rPr lang="en-US" dirty="0"/>
              <a:t>Click to edit Master title style</a:t>
            </a:r>
            <a:endParaRPr lang="en-GB" dirty="0"/>
          </a:p>
        </p:txBody>
      </p:sp>
      <p:sp>
        <p:nvSpPr>
          <p:cNvPr id="7" name="Slide Number Placeholder 6">
            <a:extLst>
              <a:ext uri="{FF2B5EF4-FFF2-40B4-BE49-F238E27FC236}">
                <a16:creationId xmlns:a16="http://schemas.microsoft.com/office/drawing/2014/main" id="{A501C0DD-9A11-41D5-8F04-2F94AAD17F46}"/>
              </a:ext>
            </a:extLst>
          </p:cNvPr>
          <p:cNvSpPr>
            <a:spLocks noGrp="1"/>
          </p:cNvSpPr>
          <p:nvPr>
            <p:ph type="sldNum" sz="quarter" idx="12"/>
          </p:nvPr>
        </p:nvSpPr>
        <p:spPr/>
        <p:txBody>
          <a:bodyPr/>
          <a:lstStyle/>
          <a:p>
            <a:fld id="{BA7DDD0C-F7B3-44FD-8FF2-ED85422D685B}" type="slidenum">
              <a:rPr lang="en-GB" smtClean="0"/>
              <a:pPr/>
              <a:t>‹#›</a:t>
            </a:fld>
            <a:endParaRPr lang="en-GB" dirty="0"/>
          </a:p>
        </p:txBody>
      </p:sp>
      <p:sp>
        <p:nvSpPr>
          <p:cNvPr id="3" name="Footer Placeholder 2">
            <a:extLst>
              <a:ext uri="{FF2B5EF4-FFF2-40B4-BE49-F238E27FC236}">
                <a16:creationId xmlns:a16="http://schemas.microsoft.com/office/drawing/2014/main" id="{9F637E97-2FA9-4058-955E-4413AB3B4B73}"/>
              </a:ext>
            </a:extLst>
          </p:cNvPr>
          <p:cNvSpPr>
            <a:spLocks noGrp="1"/>
          </p:cNvSpPr>
          <p:nvPr>
            <p:ph type="ftr" sz="quarter" idx="13"/>
          </p:nvPr>
        </p:nvSpPr>
        <p:spPr/>
        <p:txBody>
          <a:bodyPr/>
          <a:lstStyle/>
          <a:p>
            <a:r>
              <a:rPr lang="en-GB"/>
              <a:t>To edit footer go to insert&gt;header &amp; footer</a:t>
            </a:r>
            <a:endParaRPr lang="en-GB" dirty="0"/>
          </a:p>
        </p:txBody>
      </p:sp>
    </p:spTree>
    <p:extLst>
      <p:ext uri="{BB962C8B-B14F-4D97-AF65-F5344CB8AC3E}">
        <p14:creationId xmlns:p14="http://schemas.microsoft.com/office/powerpoint/2010/main" val="139000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3D69013-9985-4E92-B522-07F505323BAC}"/>
              </a:ext>
            </a:extLst>
          </p:cNvPr>
          <p:cNvSpPr/>
          <p:nvPr userDrawn="1"/>
        </p:nvSpPr>
        <p:spPr>
          <a:xfrm flipH="1">
            <a:off x="3275856" y="-9946"/>
            <a:ext cx="5868144" cy="5153446"/>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dirty="0"/>
          </a:p>
        </p:txBody>
      </p:sp>
      <p:sp>
        <p:nvSpPr>
          <p:cNvPr id="2" name="Slide Number Placeholder 1">
            <a:extLst>
              <a:ext uri="{FF2B5EF4-FFF2-40B4-BE49-F238E27FC236}">
                <a16:creationId xmlns:a16="http://schemas.microsoft.com/office/drawing/2014/main" id="{47D3E975-B82B-490E-B44A-4E56AB0AF806}"/>
              </a:ext>
            </a:extLst>
          </p:cNvPr>
          <p:cNvSpPr>
            <a:spLocks noGrp="1"/>
          </p:cNvSpPr>
          <p:nvPr>
            <p:ph type="sldNum" sz="quarter" idx="10"/>
          </p:nvPr>
        </p:nvSpPr>
        <p:spPr/>
        <p:txBody>
          <a:bodyPr/>
          <a:lstStyle/>
          <a:p>
            <a:fld id="{BA7DDD0C-F7B3-44FD-8FF2-ED85422D685B}" type="slidenum">
              <a:rPr lang="en-GB" smtClean="0"/>
              <a:pPr/>
              <a:t>‹#›</a:t>
            </a:fld>
            <a:endParaRPr lang="en-GB" dirty="0"/>
          </a:p>
        </p:txBody>
      </p:sp>
      <p:sp>
        <p:nvSpPr>
          <p:cNvPr id="3" name="Footer Placeholder 2">
            <a:extLst>
              <a:ext uri="{FF2B5EF4-FFF2-40B4-BE49-F238E27FC236}">
                <a16:creationId xmlns:a16="http://schemas.microsoft.com/office/drawing/2014/main" id="{B048FDE5-F248-44F3-AF11-59F662B2D277}"/>
              </a:ext>
            </a:extLst>
          </p:cNvPr>
          <p:cNvSpPr>
            <a:spLocks noGrp="1"/>
          </p:cNvSpPr>
          <p:nvPr>
            <p:ph type="ftr" sz="quarter" idx="11"/>
          </p:nvPr>
        </p:nvSpPr>
        <p:spPr/>
        <p:txBody>
          <a:bodyPr/>
          <a:lstStyle/>
          <a:p>
            <a:r>
              <a:rPr lang="en-GB"/>
              <a:t>To edit footer go to insert&gt;header &amp; footer</a:t>
            </a:r>
            <a:endParaRPr lang="en-GB" dirty="0"/>
          </a:p>
        </p:txBody>
      </p:sp>
    </p:spTree>
    <p:extLst>
      <p:ext uri="{BB962C8B-B14F-4D97-AF65-F5344CB8AC3E}">
        <p14:creationId xmlns:p14="http://schemas.microsoft.com/office/powerpoint/2010/main" val="2224736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act slide">
    <p:bg>
      <p:bgPr>
        <a:solidFill>
          <a:schemeClr val="tx2"/>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FA57A72-39E4-4062-A3BB-65944D75D03F}"/>
              </a:ext>
            </a:extLst>
          </p:cNvPr>
          <p:cNvSpPr/>
          <p:nvPr userDrawn="1"/>
        </p:nvSpPr>
        <p:spPr>
          <a:xfrm flipH="1">
            <a:off x="0" y="0"/>
            <a:ext cx="4315125" cy="51435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tx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2" name="Title 1">
            <a:extLst>
              <a:ext uri="{FF2B5EF4-FFF2-40B4-BE49-F238E27FC236}">
                <a16:creationId xmlns:a16="http://schemas.microsoft.com/office/drawing/2014/main" id="{9EFEC5BF-F1AF-4C79-BA5E-14AFBEDCDDF0}"/>
              </a:ext>
            </a:extLst>
          </p:cNvPr>
          <p:cNvSpPr>
            <a:spLocks noGrp="1"/>
          </p:cNvSpPr>
          <p:nvPr>
            <p:ph type="title"/>
          </p:nvPr>
        </p:nvSpPr>
        <p:spPr>
          <a:xfrm>
            <a:off x="365126" y="435117"/>
            <a:ext cx="3990850" cy="552457"/>
          </a:xfrm>
        </p:spPr>
        <p:txBody>
          <a:bodyPr/>
          <a:lstStyle>
            <a:lvl1pPr>
              <a:defRPr sz="2000">
                <a:solidFill>
                  <a:schemeClr val="bg1"/>
                </a:solidFill>
              </a:defRPr>
            </a:lvl1pPr>
          </a:lstStyle>
          <a:p>
            <a:r>
              <a:rPr lang="en-US" dirty="0"/>
              <a:t>Click to edit Master title style</a:t>
            </a:r>
            <a:endParaRPr lang="en-GB" dirty="0"/>
          </a:p>
        </p:txBody>
      </p:sp>
      <p:pic>
        <p:nvPicPr>
          <p:cNvPr id="4" name="Picture 3">
            <a:extLst>
              <a:ext uri="{FF2B5EF4-FFF2-40B4-BE49-F238E27FC236}">
                <a16:creationId xmlns:a16="http://schemas.microsoft.com/office/drawing/2014/main" id="{DF19FEB5-CAC4-46CB-8343-8ED780923E9E}"/>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251520" y="4234036"/>
            <a:ext cx="1143521" cy="925512"/>
          </a:xfrm>
          <a:prstGeom prst="rect">
            <a:avLst/>
          </a:prstGeom>
        </p:spPr>
      </p:pic>
      <p:sp>
        <p:nvSpPr>
          <p:cNvPr id="5" name="Picture Placeholder 12">
            <a:extLst>
              <a:ext uri="{FF2B5EF4-FFF2-40B4-BE49-F238E27FC236}">
                <a16:creationId xmlns:a16="http://schemas.microsoft.com/office/drawing/2014/main" id="{9AE3B326-012B-490C-9AF2-1CE43DE77F68}"/>
              </a:ext>
            </a:extLst>
          </p:cNvPr>
          <p:cNvSpPr>
            <a:spLocks noGrp="1"/>
          </p:cNvSpPr>
          <p:nvPr>
            <p:ph type="pic" sz="quarter" idx="11"/>
          </p:nvPr>
        </p:nvSpPr>
        <p:spPr>
          <a:xfrm>
            <a:off x="4572000" y="0"/>
            <a:ext cx="4572000" cy="5143500"/>
          </a:xfrm>
          <a:solidFill>
            <a:schemeClr val="bg1">
              <a:lumMod val="85000"/>
            </a:schemeClr>
          </a:solidFill>
        </p:spPr>
        <p:txBody>
          <a:bodyPr tIns="540000" anchor="ctr"/>
          <a:lstStyle>
            <a:lvl1pPr algn="ctr">
              <a:defRPr>
                <a:solidFill>
                  <a:schemeClr val="tx1"/>
                </a:solidFill>
              </a:defRPr>
            </a:lvl1pPr>
          </a:lstStyle>
          <a:p>
            <a:endParaRPr lang="en-GB" dirty="0"/>
          </a:p>
        </p:txBody>
      </p:sp>
      <p:sp>
        <p:nvSpPr>
          <p:cNvPr id="6" name="TextBox 5">
            <a:extLst>
              <a:ext uri="{FF2B5EF4-FFF2-40B4-BE49-F238E27FC236}">
                <a16:creationId xmlns:a16="http://schemas.microsoft.com/office/drawing/2014/main" id="{E30E2B8E-A6C6-434E-BC49-84B1E380E620}"/>
              </a:ext>
            </a:extLst>
          </p:cNvPr>
          <p:cNvSpPr txBox="1"/>
          <p:nvPr userDrawn="1"/>
        </p:nvSpPr>
        <p:spPr>
          <a:xfrm>
            <a:off x="264497" y="1043304"/>
            <a:ext cx="4091480" cy="3095719"/>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66BED6"/>
                </a:solidFill>
                <a:effectLst/>
                <a:uLnTx/>
                <a:uFillTx/>
                <a:latin typeface="Arial" panose="020B0604020202020204" pitchFamily="34" charset="0"/>
                <a:ea typeface="+mn-ea"/>
                <a:cs typeface="Arial" panose="020B0604020202020204" pitchFamily="34" charset="0"/>
              </a:rPr>
              <a:t>Website</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www.etf.europa.eu</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66BED6"/>
                </a:solidFill>
                <a:effectLst/>
                <a:uLnTx/>
                <a:uFillTx/>
                <a:latin typeface="Arial" panose="020B0604020202020204" pitchFamily="34" charset="0"/>
                <a:ea typeface="+mn-ea"/>
                <a:cs typeface="Arial" panose="020B0604020202020204" pitchFamily="34" charset="0"/>
              </a:rPr>
              <a:t>Twitter</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r>
              <a:rPr kumimoji="0" lang="en-GB" sz="11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etfeuropa</a:t>
            </a:r>
            <a:endPar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66BED6"/>
                </a:solidFill>
                <a:effectLst/>
                <a:uLnTx/>
                <a:uFillTx/>
                <a:latin typeface="Arial" panose="020B0604020202020204" pitchFamily="34" charset="0"/>
                <a:ea typeface="+mn-ea"/>
                <a:cs typeface="Arial" panose="020B0604020202020204" pitchFamily="34" charset="0"/>
              </a:rPr>
              <a:t>Facebook</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facebook.com/</a:t>
            </a:r>
            <a:r>
              <a:rPr kumimoji="0" lang="en-GB" sz="11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etfeuropa</a:t>
            </a:r>
            <a:endPar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66BED6"/>
                </a:solidFill>
                <a:effectLst/>
                <a:uLnTx/>
                <a:uFillTx/>
                <a:latin typeface="Arial" panose="020B0604020202020204" pitchFamily="34" charset="0"/>
                <a:ea typeface="+mn-ea"/>
                <a:cs typeface="Arial" panose="020B0604020202020204" pitchFamily="34" charset="0"/>
              </a:rPr>
              <a:t>YouTube</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www.youtube.com/user/etfeuropa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66BED6"/>
                </a:solidFill>
                <a:effectLst/>
                <a:uLnTx/>
                <a:uFillTx/>
                <a:latin typeface="Arial" panose="020B0604020202020204" pitchFamily="34" charset="0"/>
                <a:ea typeface="+mn-ea"/>
                <a:cs typeface="Arial" panose="020B0604020202020204" pitchFamily="34" charset="0"/>
              </a:rPr>
              <a:t>Instagram</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instagram.com/</a:t>
            </a:r>
            <a:r>
              <a:rPr kumimoji="0" lang="en-GB" sz="11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etfeuropa</a:t>
            </a: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66BED6"/>
                </a:solidFill>
                <a:effectLst/>
                <a:uLnTx/>
                <a:uFillTx/>
                <a:latin typeface="Arial" panose="020B0604020202020204" pitchFamily="34" charset="0"/>
                <a:ea typeface="+mn-ea"/>
                <a:cs typeface="Arial" panose="020B0604020202020204" pitchFamily="34" charset="0"/>
              </a:rPr>
              <a:t>LinkedIn</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linkedin.com/company/</a:t>
            </a:r>
            <a:r>
              <a:rPr kumimoji="0" lang="en-GB" sz="11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european</a:t>
            </a: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-training-foundation</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66BED6"/>
                </a:solidFill>
                <a:effectLst/>
                <a:uLnTx/>
                <a:uFillTx/>
                <a:latin typeface="Arial" panose="020B0604020202020204" pitchFamily="34" charset="0"/>
                <a:ea typeface="+mn-ea"/>
                <a:cs typeface="Arial" panose="020B0604020202020204" pitchFamily="34" charset="0"/>
              </a:rPr>
              <a:t>E-mail</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info@etf.europa.eu</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79261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C Slide">
    <p:spTree>
      <p:nvGrpSpPr>
        <p:cNvPr id="1" name=""/>
        <p:cNvGrpSpPr/>
        <p:nvPr/>
      </p:nvGrpSpPr>
      <p:grpSpPr>
        <a:xfrm>
          <a:off x="0" y="0"/>
          <a:ext cx="0" cy="0"/>
          <a:chOff x="0" y="0"/>
          <a:chExt cx="0" cy="0"/>
        </a:xfrm>
      </p:grpSpPr>
      <p:sp>
        <p:nvSpPr>
          <p:cNvPr id="5" name="shpContents">
            <a:extLst>
              <a:ext uri="{FF2B5EF4-FFF2-40B4-BE49-F238E27FC236}">
                <a16:creationId xmlns:a16="http://schemas.microsoft.com/office/drawing/2014/main" id="{27FE8959-57A9-4075-8922-53F2524F22A9}"/>
              </a:ext>
            </a:extLst>
          </p:cNvPr>
          <p:cNvSpPr/>
          <p:nvPr userDrawn="1"/>
        </p:nvSpPr>
        <p:spPr>
          <a:xfrm flipH="1">
            <a:off x="3275856" y="-9946"/>
            <a:ext cx="5868144" cy="5153446"/>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dirty="0"/>
          </a:p>
        </p:txBody>
      </p:sp>
      <p:sp>
        <p:nvSpPr>
          <p:cNvPr id="2" name="txtTitle">
            <a:extLst>
              <a:ext uri="{FF2B5EF4-FFF2-40B4-BE49-F238E27FC236}">
                <a16:creationId xmlns:a16="http://schemas.microsoft.com/office/drawing/2014/main" id="{24427197-1212-4A20-9579-309E1581DAAB}"/>
              </a:ext>
            </a:extLst>
          </p:cNvPr>
          <p:cNvSpPr>
            <a:spLocks noGrp="1"/>
          </p:cNvSpPr>
          <p:nvPr>
            <p:ph type="title"/>
          </p:nvPr>
        </p:nvSpPr>
        <p:spPr/>
        <p:txBody>
          <a:bodyPr/>
          <a:lstStyle/>
          <a:p>
            <a:r>
              <a:rPr lang="en-US"/>
              <a:t>Click to edit Master title style</a:t>
            </a:r>
          </a:p>
        </p:txBody>
      </p:sp>
      <p:sp>
        <p:nvSpPr>
          <p:cNvPr id="3" name="plcSlideNumber">
            <a:extLst>
              <a:ext uri="{FF2B5EF4-FFF2-40B4-BE49-F238E27FC236}">
                <a16:creationId xmlns:a16="http://schemas.microsoft.com/office/drawing/2014/main" id="{7E5FEA4A-F98E-4F56-9C50-EBADDE30904A}"/>
              </a:ext>
            </a:extLst>
          </p:cNvPr>
          <p:cNvSpPr>
            <a:spLocks noGrp="1"/>
          </p:cNvSpPr>
          <p:nvPr>
            <p:ph type="sldNum" sz="quarter" idx="10"/>
          </p:nvPr>
        </p:nvSpPr>
        <p:spPr/>
        <p:txBody>
          <a:bodyPr/>
          <a:lstStyle/>
          <a:p>
            <a:fld id="{BA7DDD0C-F7B3-44FD-8FF2-ED85422D685B}" type="slidenum">
              <a:rPr lang="en-GB" smtClean="0"/>
              <a:pPr/>
              <a:t>‹#›</a:t>
            </a:fld>
            <a:endParaRPr lang="en-GB" dirty="0"/>
          </a:p>
        </p:txBody>
      </p:sp>
      <p:sp>
        <p:nvSpPr>
          <p:cNvPr id="4" name="plcFooter">
            <a:extLst>
              <a:ext uri="{FF2B5EF4-FFF2-40B4-BE49-F238E27FC236}">
                <a16:creationId xmlns:a16="http://schemas.microsoft.com/office/drawing/2014/main" id="{86A737DF-B20B-4509-85D7-56576BACB988}"/>
              </a:ext>
            </a:extLst>
          </p:cNvPr>
          <p:cNvSpPr>
            <a:spLocks noGrp="1"/>
          </p:cNvSpPr>
          <p:nvPr>
            <p:ph type="ftr" sz="quarter" idx="11"/>
          </p:nvPr>
        </p:nvSpPr>
        <p:spPr/>
        <p:txBody>
          <a:bodyPr/>
          <a:lstStyle/>
          <a:p>
            <a:r>
              <a:rPr lang="en-GB"/>
              <a:t>To edit footer go to insert&gt;header &amp; footer</a:t>
            </a:r>
            <a:endParaRPr lang="en-GB" dirty="0"/>
          </a:p>
        </p:txBody>
      </p:sp>
    </p:spTree>
    <p:extLst>
      <p:ext uri="{BB962C8B-B14F-4D97-AF65-F5344CB8AC3E}">
        <p14:creationId xmlns:p14="http://schemas.microsoft.com/office/powerpoint/2010/main" val="205749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OC Master">
    <p:spTree>
      <p:nvGrpSpPr>
        <p:cNvPr id="1" name=""/>
        <p:cNvGrpSpPr/>
        <p:nvPr/>
      </p:nvGrpSpPr>
      <p:grpSpPr>
        <a:xfrm>
          <a:off x="0" y="0"/>
          <a:ext cx="0" cy="0"/>
          <a:chOff x="0" y="0"/>
          <a:chExt cx="0" cy="0"/>
        </a:xfrm>
      </p:grpSpPr>
      <p:sp>
        <p:nvSpPr>
          <p:cNvPr id="5" name="txtInfo"/>
          <p:cNvSpPr txBox="1"/>
          <p:nvPr userDrawn="1"/>
        </p:nvSpPr>
        <p:spPr>
          <a:xfrm>
            <a:off x="251520" y="195486"/>
            <a:ext cx="8438256" cy="846386"/>
          </a:xfrm>
          <a:prstGeom prst="rect">
            <a:avLst/>
          </a:prstGeom>
          <a:noFill/>
        </p:spPr>
        <p:txBody>
          <a:bodyPr wrap="square" rtlCol="0">
            <a:spAutoFit/>
          </a:bodyPr>
          <a:lstStyle/>
          <a:p>
            <a:r>
              <a:rPr lang="en-GB" sz="1600" dirty="0"/>
              <a:t>TOC Design Slide – do </a:t>
            </a:r>
            <a:r>
              <a:rPr lang="en-GB" sz="1600" dirty="0">
                <a:solidFill>
                  <a:srgbClr val="FF0000"/>
                </a:solidFill>
              </a:rPr>
              <a:t>NOT</a:t>
            </a:r>
            <a:r>
              <a:rPr lang="en-GB" sz="1600" dirty="0"/>
              <a:t> use this layout.</a:t>
            </a:r>
          </a:p>
          <a:p>
            <a:r>
              <a:rPr lang="en-GB" sz="1100" dirty="0"/>
              <a:t>The</a:t>
            </a:r>
            <a:r>
              <a:rPr lang="en-GB" sz="1100" baseline="0" dirty="0"/>
              <a:t> TOC “Object(s)” shown below will be repeated on as many TOC Slides as needed</a:t>
            </a:r>
          </a:p>
          <a:p>
            <a:r>
              <a:rPr lang="en-GB" sz="1100" dirty="0"/>
              <a:t>The initial position of any</a:t>
            </a:r>
            <a:r>
              <a:rPr lang="en-GB" sz="1100" baseline="0" dirty="0"/>
              <a:t> “</a:t>
            </a:r>
            <a:r>
              <a:rPr lang="en-GB" sz="1100" baseline="0" dirty="0" err="1"/>
              <a:t>xxx</a:t>
            </a:r>
            <a:r>
              <a:rPr lang="en-GB" sz="1100" dirty="0" err="1"/>
              <a:t>TOC</a:t>
            </a:r>
            <a:r>
              <a:rPr lang="en-GB" sz="1100" dirty="0"/>
              <a:t>” named Object(s) will be repeated on the actual slide</a:t>
            </a:r>
          </a:p>
          <a:p>
            <a:r>
              <a:rPr lang="en-GB" sz="1100" dirty="0"/>
              <a:t>The “tags” govern how</a:t>
            </a:r>
            <a:r>
              <a:rPr lang="en-GB" sz="1100" baseline="0" dirty="0"/>
              <a:t> the TOC slide is built</a:t>
            </a:r>
            <a:r>
              <a:rPr lang="en-GB" sz="1100" baseline="0" dirty="0" smtClean="0"/>
              <a:t>. The “table” design has two rows to set the borders for “top”, “between” and “bottom”</a:t>
            </a:r>
            <a:endParaRPr lang="en-GB" sz="1100" baseline="0" dirty="0"/>
          </a:p>
        </p:txBody>
      </p:sp>
      <p:sp>
        <p:nvSpPr>
          <p:cNvPr id="6" name="txtTags"/>
          <p:cNvSpPr txBox="1"/>
          <p:nvPr userDrawn="1"/>
        </p:nvSpPr>
        <p:spPr>
          <a:xfrm>
            <a:off x="279707" y="3075806"/>
            <a:ext cx="3068157" cy="1708160"/>
          </a:xfrm>
          <a:prstGeom prst="rect">
            <a:avLst/>
          </a:prstGeom>
          <a:noFill/>
        </p:spPr>
        <p:txBody>
          <a:bodyPr wrap="square" rtlCol="0">
            <a:spAutoFit/>
          </a:bodyPr>
          <a:lstStyle/>
          <a:p>
            <a:r>
              <a:rPr lang="en-GB" sz="1050" dirty="0"/>
              <a:t>&lt;tags&gt;</a:t>
            </a:r>
          </a:p>
          <a:p>
            <a:r>
              <a:rPr lang="en-GB" sz="1050" dirty="0"/>
              <a:t>Title=Contents</a:t>
            </a:r>
          </a:p>
          <a:p>
            <a:r>
              <a:rPr lang="en-GB" sz="1050" dirty="0"/>
              <a:t>Layout=TOC Slide</a:t>
            </a:r>
          </a:p>
          <a:p>
            <a:r>
              <a:rPr lang="en-GB" sz="1050" dirty="0" err="1"/>
              <a:t>SlideNumber</a:t>
            </a:r>
            <a:r>
              <a:rPr lang="en-GB" sz="1050" dirty="0"/>
              <a:t>=2</a:t>
            </a:r>
          </a:p>
          <a:p>
            <a:r>
              <a:rPr lang="en-GB" sz="1050" dirty="0"/>
              <a:t>Type=Table</a:t>
            </a:r>
          </a:p>
          <a:p>
            <a:r>
              <a:rPr lang="en-GB" sz="1050" dirty="0"/>
              <a:t>Table=</a:t>
            </a:r>
            <a:r>
              <a:rPr lang="en-GB" sz="1050" dirty="0" err="1"/>
              <a:t>tblTOC</a:t>
            </a:r>
            <a:endParaRPr lang="en-GB" sz="1050" dirty="0"/>
          </a:p>
          <a:p>
            <a:r>
              <a:rPr lang="en-GB" sz="1050" dirty="0" smtClean="0"/>
              <a:t>Limit=6</a:t>
            </a:r>
            <a:endParaRPr lang="en-GB" sz="1050" dirty="0"/>
          </a:p>
          <a:p>
            <a:r>
              <a:rPr lang="en-GB" sz="1050" dirty="0" smtClean="0"/>
              <a:t>Entry1=&lt;</a:t>
            </a:r>
            <a:r>
              <a:rPr lang="en-GB" sz="1050" dirty="0"/>
              <a:t>title&gt; | </a:t>
            </a:r>
            <a:r>
              <a:rPr lang="en-GB" sz="1050" dirty="0" err="1"/>
              <a:t>plcSectionTitle</a:t>
            </a:r>
            <a:endParaRPr lang="en-GB" sz="1050" dirty="0"/>
          </a:p>
          <a:p>
            <a:r>
              <a:rPr lang="en-GB" sz="1050" dirty="0" smtClean="0"/>
              <a:t>Entry2=&lt;</a:t>
            </a:r>
            <a:r>
              <a:rPr lang="en-GB" sz="1050" dirty="0"/>
              <a:t>no&gt; | {</a:t>
            </a:r>
            <a:r>
              <a:rPr lang="en-GB" sz="1050" dirty="0" err="1"/>
              <a:t>slidenumber</a:t>
            </a:r>
            <a:r>
              <a:rPr lang="en-GB" sz="1050" dirty="0"/>
              <a:t>}</a:t>
            </a:r>
          </a:p>
          <a:p>
            <a:r>
              <a:rPr lang="en-GB" sz="1050" dirty="0"/>
              <a:t>&lt;/tags&gt;</a:t>
            </a:r>
          </a:p>
        </p:txBody>
      </p:sp>
      <p:graphicFrame>
        <p:nvGraphicFramePr>
          <p:cNvPr id="7" name="tblTOC">
            <a:extLst>
              <a:ext uri="{FF2B5EF4-FFF2-40B4-BE49-F238E27FC236}">
                <a16:creationId xmlns:a16="http://schemas.microsoft.com/office/drawing/2014/main" id="{3E73165C-8440-40F3-B530-F882EC857511}"/>
              </a:ext>
            </a:extLst>
          </p:cNvPr>
          <p:cNvGraphicFramePr>
            <a:graphicFrameLocks noGrp="1"/>
          </p:cNvGraphicFramePr>
          <p:nvPr userDrawn="1">
            <p:extLst>
              <p:ext uri="{D42A27DB-BD31-4B8C-83A1-F6EECF244321}">
                <p14:modId xmlns:p14="http://schemas.microsoft.com/office/powerpoint/2010/main" val="1880212083"/>
              </p:ext>
            </p:extLst>
          </p:nvPr>
        </p:nvGraphicFramePr>
        <p:xfrm>
          <a:off x="365125" y="1203325"/>
          <a:ext cx="8413748" cy="1008062"/>
        </p:xfrm>
        <a:graphic>
          <a:graphicData uri="http://schemas.openxmlformats.org/drawingml/2006/table">
            <a:tbl>
              <a:tblPr firstRow="1" bandRow="1">
                <a:tableStyleId>{2D5ABB26-0587-4C30-8999-92F81FD0307C}</a:tableStyleId>
              </a:tblPr>
              <a:tblGrid>
                <a:gridCol w="7447235">
                  <a:extLst>
                    <a:ext uri="{9D8B030D-6E8A-4147-A177-3AD203B41FA5}">
                      <a16:colId xmlns:a16="http://schemas.microsoft.com/office/drawing/2014/main" val="4268181363"/>
                    </a:ext>
                  </a:extLst>
                </a:gridCol>
                <a:gridCol w="966513">
                  <a:extLst>
                    <a:ext uri="{9D8B030D-6E8A-4147-A177-3AD203B41FA5}">
                      <a16:colId xmlns:a16="http://schemas.microsoft.com/office/drawing/2014/main" val="1499760850"/>
                    </a:ext>
                  </a:extLst>
                </a:gridCol>
              </a:tblGrid>
              <a:tr h="5040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smtClean="0">
                          <a:ln>
                            <a:noFill/>
                          </a:ln>
                          <a:solidFill>
                            <a:schemeClr val="tx2"/>
                          </a:solidFill>
                          <a:effectLst/>
                          <a:uLnTx/>
                          <a:uFillTx/>
                          <a:latin typeface="+mn-lt"/>
                          <a:ea typeface="+mn-ea"/>
                          <a:cs typeface="+mn-cs"/>
                        </a:rPr>
                        <a:t>&lt;title&gt;</a:t>
                      </a:r>
                      <a:endParaRPr kumimoji="0" lang="en-GB" sz="1400" b="1" i="0" u="none" strike="noStrike" kern="1200" cap="none" spc="0" normalizeH="0" baseline="0" noProof="0" dirty="0">
                        <a:ln>
                          <a:noFill/>
                        </a:ln>
                        <a:solidFill>
                          <a:schemeClr val="tx2"/>
                        </a:solidFill>
                        <a:effectLst/>
                        <a:uLnTx/>
                        <a:uFillTx/>
                        <a:latin typeface="+mn-lt"/>
                        <a:ea typeface="+mn-ea"/>
                        <a:cs typeface="+mn-cs"/>
                      </a:endParaRPr>
                    </a:p>
                  </a:txBody>
                  <a:tcPr marL="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400" dirty="0" smtClean="0"/>
                        <a:t>&lt;no&gt;</a:t>
                      </a:r>
                      <a:endParaRPr lang="en-US" sz="1400" dirty="0"/>
                    </a:p>
                  </a:txBody>
                  <a:tcPr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84799857"/>
                  </a:ext>
                </a:extLst>
              </a:tr>
              <a:tr h="5040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chemeClr val="tx2"/>
                        </a:solidFill>
                        <a:effectLst/>
                        <a:uLnTx/>
                        <a:uFillTx/>
                        <a:latin typeface="+mn-lt"/>
                        <a:ea typeface="+mn-ea"/>
                        <a:cs typeface="+mn-cs"/>
                      </a:endParaRPr>
                    </a:p>
                  </a:txBody>
                  <a:tcPr marL="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US" sz="1400" dirty="0"/>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8" name="txtColours"/>
          <p:cNvSpPr txBox="1"/>
          <p:nvPr userDrawn="1"/>
        </p:nvSpPr>
        <p:spPr>
          <a:xfrm>
            <a:off x="4283968" y="3075806"/>
            <a:ext cx="3384376" cy="1869743"/>
          </a:xfrm>
          <a:prstGeom prst="rect">
            <a:avLst/>
          </a:prstGeom>
          <a:noFill/>
        </p:spPr>
        <p:txBody>
          <a:bodyPr wrap="square" rtlCol="0">
            <a:spAutoFit/>
          </a:bodyPr>
          <a:lstStyle/>
          <a:p>
            <a:r>
              <a:rPr lang="en-GB" sz="1050" dirty="0" smtClean="0"/>
              <a:t>The [x] numbers on the Divider Slide section title textbox names are the IDs for the Theme Colours …</a:t>
            </a:r>
          </a:p>
          <a:p>
            <a:endParaRPr lang="en-GB" sz="1050" dirty="0" smtClean="0"/>
          </a:p>
          <a:p>
            <a:r>
              <a:rPr lang="en-GB" sz="1050" dirty="0" smtClean="0"/>
              <a:t>16 = Background 2 (column 3)</a:t>
            </a:r>
          </a:p>
          <a:p>
            <a:r>
              <a:rPr lang="en-GB" sz="1050" dirty="0" smtClean="0"/>
              <a:t>15 = Text 2 (column</a:t>
            </a:r>
            <a:r>
              <a:rPr lang="en-GB" sz="1050" baseline="0" dirty="0" smtClean="0"/>
              <a:t> 4)</a:t>
            </a:r>
          </a:p>
          <a:p>
            <a:r>
              <a:rPr lang="en-GB" sz="1050" baseline="0" dirty="0" smtClean="0"/>
              <a:t>5 = Accent 1 (column 5)</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baseline="0" dirty="0" smtClean="0"/>
              <a:t>6 = Accent 2 (column 6)</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baseline="0" dirty="0" smtClean="0"/>
              <a:t>7 = Accent 3 (column 7)</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baseline="0" dirty="0" smtClean="0"/>
              <a:t>8 = Accent 4 (column 8)</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baseline="0" dirty="0" smtClean="0"/>
              <a:t>9 = Accent 5 (column 9)</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baseline="0" dirty="0" smtClean="0"/>
              <a:t>10 = Accent 6 (column 10)</a:t>
            </a:r>
          </a:p>
        </p:txBody>
      </p:sp>
    </p:spTree>
    <p:extLst>
      <p:ext uri="{BB962C8B-B14F-4D97-AF65-F5344CB8AC3E}">
        <p14:creationId xmlns:p14="http://schemas.microsoft.com/office/powerpoint/2010/main" val="795078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C5E141F-1F8A-4278-B18D-F060F20C48E2}"/>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251520" y="4234036"/>
            <a:ext cx="1143521" cy="925512"/>
          </a:xfrm>
          <a:prstGeom prst="rect">
            <a:avLst/>
          </a:prstGeom>
        </p:spPr>
      </p:pic>
      <p:sp>
        <p:nvSpPr>
          <p:cNvPr id="2" name="Title Placeholder 1">
            <a:extLst>
              <a:ext uri="{FF2B5EF4-FFF2-40B4-BE49-F238E27FC236}">
                <a16:creationId xmlns:a16="http://schemas.microsoft.com/office/drawing/2014/main" id="{4B3369B1-8063-4C72-85A7-3B78B591E242}"/>
              </a:ext>
            </a:extLst>
          </p:cNvPr>
          <p:cNvSpPr>
            <a:spLocks noGrp="1"/>
          </p:cNvSpPr>
          <p:nvPr>
            <p:ph type="title"/>
          </p:nvPr>
        </p:nvSpPr>
        <p:spPr>
          <a:xfrm>
            <a:off x="365125" y="435117"/>
            <a:ext cx="8413749" cy="552457"/>
          </a:xfrm>
          <a:prstGeom prst="rect">
            <a:avLst/>
          </a:prstGeom>
        </p:spPr>
        <p:txBody>
          <a:bodyPr vert="horz" lIns="0" tIns="0" rIns="0" bIns="0" rtlCol="0" anchor="t">
            <a:normAutofit/>
          </a:bodyPr>
          <a:lstStyle/>
          <a:p>
            <a:r>
              <a:rPr lang="en-US" dirty="0"/>
              <a:t>CLICK TO EDIT MASTER TITLE STYLE</a:t>
            </a:r>
            <a:br>
              <a:rPr lang="en-US" dirty="0"/>
            </a:br>
            <a:endParaRPr lang="en-GB" dirty="0"/>
          </a:p>
        </p:txBody>
      </p:sp>
      <p:sp>
        <p:nvSpPr>
          <p:cNvPr id="8" name="Text Placeholder 7">
            <a:extLst>
              <a:ext uri="{FF2B5EF4-FFF2-40B4-BE49-F238E27FC236}">
                <a16:creationId xmlns:a16="http://schemas.microsoft.com/office/drawing/2014/main" id="{77ECFEB7-B49E-4A6C-A617-658E110842AF}"/>
              </a:ext>
            </a:extLst>
          </p:cNvPr>
          <p:cNvSpPr>
            <a:spLocks noGrp="1"/>
          </p:cNvSpPr>
          <p:nvPr>
            <p:ph type="body" idx="1"/>
          </p:nvPr>
        </p:nvSpPr>
        <p:spPr>
          <a:xfrm>
            <a:off x="365124" y="1203325"/>
            <a:ext cx="8413749" cy="302418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2">
            <a:extLst>
              <a:ext uri="{FF2B5EF4-FFF2-40B4-BE49-F238E27FC236}">
                <a16:creationId xmlns:a16="http://schemas.microsoft.com/office/drawing/2014/main" id="{64A486B7-65E2-4E01-AB6F-54EE2276A7F9}"/>
              </a:ext>
            </a:extLst>
          </p:cNvPr>
          <p:cNvSpPr>
            <a:spLocks noGrp="1"/>
          </p:cNvSpPr>
          <p:nvPr>
            <p:ph type="sldNum" sz="quarter" idx="4"/>
          </p:nvPr>
        </p:nvSpPr>
        <p:spPr>
          <a:xfrm>
            <a:off x="8606828" y="4598987"/>
            <a:ext cx="170617" cy="131127"/>
          </a:xfrm>
          <a:prstGeom prst="rect">
            <a:avLst/>
          </a:prstGeom>
        </p:spPr>
        <p:txBody>
          <a:bodyPr vert="horz" lIns="0" tIns="0" rIns="0" bIns="0" rtlCol="0" anchor="ctr"/>
          <a:lstStyle>
            <a:lvl1pPr algn="r">
              <a:defRPr sz="900">
                <a:solidFill>
                  <a:schemeClr val="tx2"/>
                </a:solidFill>
              </a:defRPr>
            </a:lvl1pPr>
          </a:lstStyle>
          <a:p>
            <a:fld id="{BA7DDD0C-F7B3-44FD-8FF2-ED85422D685B}" type="slidenum">
              <a:rPr lang="en-GB" smtClean="0"/>
              <a:pPr/>
              <a:t>‹#›</a:t>
            </a:fld>
            <a:endParaRPr lang="en-GB" dirty="0"/>
          </a:p>
        </p:txBody>
      </p:sp>
      <p:sp>
        <p:nvSpPr>
          <p:cNvPr id="4" name="Footer Placeholder 3">
            <a:extLst>
              <a:ext uri="{FF2B5EF4-FFF2-40B4-BE49-F238E27FC236}">
                <a16:creationId xmlns:a16="http://schemas.microsoft.com/office/drawing/2014/main" id="{9DAB1987-6E12-455A-A1D9-026A7574FA09}"/>
              </a:ext>
            </a:extLst>
          </p:cNvPr>
          <p:cNvSpPr>
            <a:spLocks noGrp="1"/>
          </p:cNvSpPr>
          <p:nvPr>
            <p:ph type="ftr" sz="quarter" idx="3"/>
          </p:nvPr>
        </p:nvSpPr>
        <p:spPr>
          <a:xfrm>
            <a:off x="5692775" y="4731990"/>
            <a:ext cx="3086100" cy="131127"/>
          </a:xfrm>
          <a:prstGeom prst="rect">
            <a:avLst/>
          </a:prstGeom>
        </p:spPr>
        <p:txBody>
          <a:bodyPr vert="horz" lIns="0" tIns="0" rIns="0" bIns="0" rtlCol="0" anchor="ctr">
            <a:normAutofit/>
          </a:bodyPr>
          <a:lstStyle>
            <a:lvl1pPr algn="r">
              <a:defRPr sz="900">
                <a:solidFill>
                  <a:schemeClr val="tx2"/>
                </a:solidFill>
              </a:defRPr>
            </a:lvl1pPr>
          </a:lstStyle>
          <a:p>
            <a:r>
              <a:rPr lang="en-GB"/>
              <a:t>To edit footer go to insert&gt;header &amp; footer</a:t>
            </a:r>
            <a:endParaRPr lang="en-GB" dirty="0"/>
          </a:p>
        </p:txBody>
      </p:sp>
    </p:spTree>
    <p:extLst>
      <p:ext uri="{BB962C8B-B14F-4D97-AF65-F5344CB8AC3E}">
        <p14:creationId xmlns:p14="http://schemas.microsoft.com/office/powerpoint/2010/main" val="3971074139"/>
      </p:ext>
    </p:extLst>
  </p:cSld>
  <p:clrMap bg1="lt1" tx1="dk1" bg2="lt2" tx2="dk2" accent1="accent1" accent2="accent2" accent3="accent3" accent4="accent4" accent5="accent5" accent6="accent6" hlink="hlink" folHlink="folHlink"/>
  <p:sldLayoutIdLst>
    <p:sldLayoutId id="2147483726" r:id="rId1"/>
    <p:sldLayoutId id="2147483728" r:id="rId2"/>
    <p:sldLayoutId id="2147483729" r:id="rId3"/>
    <p:sldLayoutId id="2147483730" r:id="rId4"/>
    <p:sldLayoutId id="2147483731" r:id="rId5"/>
    <p:sldLayoutId id="2147483732" r:id="rId6"/>
    <p:sldLayoutId id="2147483733" r:id="rId7"/>
    <p:sldLayoutId id="2147483739" r:id="rId8"/>
    <p:sldLayoutId id="2147483734" r:id="rId9"/>
    <p:sldLayoutId id="2147483735" r:id="rId10"/>
    <p:sldLayoutId id="2147483736" r:id="rId11"/>
    <p:sldLayoutId id="2147483741" r:id="rId12"/>
    <p:sldLayoutId id="2147483737" r:id="rId13"/>
    <p:sldLayoutId id="2147483740" r:id="rId14"/>
    <p:sldLayoutId id="2147483738" r:id="rId15"/>
    <p:sldLayoutId id="2147483742" r:id="rId16"/>
    <p:sldLayoutId id="2147483743"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0000"/>
        </a:lnSpc>
        <a:spcBef>
          <a:spcPct val="0"/>
        </a:spcBef>
        <a:buNone/>
        <a:defRPr lang="en-GB" sz="2000" b="1" kern="1200" cap="all" baseline="0" dirty="0">
          <a:solidFill>
            <a:schemeClr val="bg2"/>
          </a:solidFill>
          <a:effectLst/>
          <a:latin typeface="+mj-lt"/>
          <a:ea typeface="+mj-ea"/>
          <a:cs typeface="+mj-cs"/>
        </a:defRPr>
      </a:lvl1pPr>
    </p:titleStyle>
    <p:bodyStyle>
      <a:lvl1pPr marL="0" indent="0" algn="l" defTabSz="914400" rtl="0" eaLnBrk="1" latinLnBrk="0" hangingPunct="1">
        <a:lnSpc>
          <a:spcPct val="100000"/>
        </a:lnSpc>
        <a:spcBef>
          <a:spcPts val="384"/>
        </a:spcBef>
        <a:spcAft>
          <a:spcPts val="600"/>
        </a:spcAft>
        <a:buFont typeface="Arial" panose="020B0604020202020204" pitchFamily="34" charset="0"/>
        <a:buNone/>
        <a:defRPr sz="1600" b="0" kern="1200" cap="none" baseline="0">
          <a:solidFill>
            <a:schemeClr val="tx2"/>
          </a:solidFill>
          <a:latin typeface="+mn-lt"/>
          <a:ea typeface="+mn-ea"/>
          <a:cs typeface="+mn-cs"/>
        </a:defRPr>
      </a:lvl1pPr>
      <a:lvl2pPr marL="17780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600" kern="1200" dirty="0" smtClean="0">
          <a:solidFill>
            <a:schemeClr val="tx2"/>
          </a:solidFill>
          <a:latin typeface="+mn-lt"/>
          <a:ea typeface="+mn-ea"/>
          <a:cs typeface="+mn-cs"/>
        </a:defRPr>
      </a:lvl2pPr>
      <a:lvl3pPr marL="361950" indent="-18415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400" kern="1200" dirty="0" smtClean="0">
          <a:solidFill>
            <a:schemeClr val="tx2"/>
          </a:solidFill>
          <a:latin typeface="+mn-lt"/>
          <a:ea typeface="+mn-ea"/>
          <a:cs typeface="+mn-cs"/>
        </a:defRPr>
      </a:lvl3pPr>
      <a:lvl4pPr marL="53975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200" kern="1200" dirty="0" smtClean="0">
          <a:solidFill>
            <a:schemeClr val="tx2"/>
          </a:solidFill>
          <a:latin typeface="+mn-lt"/>
          <a:ea typeface="+mn-ea"/>
          <a:cs typeface="+mn-cs"/>
        </a:defRPr>
      </a:lvl4pPr>
      <a:lvl5pPr marL="71755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GB" sz="1100" kern="1200" dirty="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663" userDrawn="1">
          <p15:clr>
            <a:srgbClr val="F26B43"/>
          </p15:clr>
        </p15:guide>
        <p15:guide id="2" pos="2880">
          <p15:clr>
            <a:srgbClr val="F26B43"/>
          </p15:clr>
        </p15:guide>
        <p15:guide id="0" pos="230" userDrawn="1">
          <p15:clr>
            <a:srgbClr val="F26B43"/>
          </p15:clr>
        </p15:guide>
        <p15:guide id="10" orient="horz" pos="758" userDrawn="1">
          <p15:clr>
            <a:srgbClr val="F26B43"/>
          </p15:clr>
        </p15:guide>
        <p15:guide id="11" pos="55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5.xml"/><Relationship Id="rId1" Type="http://schemas.openxmlformats.org/officeDocument/2006/relationships/tags" Target="../tags/tag7.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gCover">
            <a:extLst>
              <a:ext uri="{FF2B5EF4-FFF2-40B4-BE49-F238E27FC236}">
                <a16:creationId xmlns:a16="http://schemas.microsoft.com/office/drawing/2014/main" id="{BA62D9CD-1A94-4B3C-8A87-1A0EFEAB7B64}"/>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11934" r="11934"/>
          <a:stretch>
            <a:fillRect/>
          </a:stretch>
        </p:blipFill>
        <p:spPr/>
      </p:pic>
      <p:sp>
        <p:nvSpPr>
          <p:cNvPr id="3" name="txtTitle">
            <a:extLst>
              <a:ext uri="{FF2B5EF4-FFF2-40B4-BE49-F238E27FC236}">
                <a16:creationId xmlns:a16="http://schemas.microsoft.com/office/drawing/2014/main" id="{986D56D2-2FE5-43F5-9068-4C7B845A71E5}"/>
              </a:ext>
            </a:extLst>
          </p:cNvPr>
          <p:cNvSpPr>
            <a:spLocks noGrp="1"/>
          </p:cNvSpPr>
          <p:nvPr>
            <p:ph type="body" sz="quarter" idx="10"/>
          </p:nvPr>
        </p:nvSpPr>
        <p:spPr/>
        <p:txBody>
          <a:bodyPr>
            <a:normAutofit/>
          </a:bodyPr>
          <a:lstStyle/>
          <a:p>
            <a:r>
              <a:rPr lang="en-US" dirty="0" smtClean="0"/>
              <a:t>Governance aspects of the NQFs</a:t>
            </a:r>
            <a:endParaRPr lang="en-GB" dirty="0"/>
          </a:p>
        </p:txBody>
      </p:sp>
      <p:sp>
        <p:nvSpPr>
          <p:cNvPr id="4" name="txtName">
            <a:extLst>
              <a:ext uri="{FF2B5EF4-FFF2-40B4-BE49-F238E27FC236}">
                <a16:creationId xmlns:a16="http://schemas.microsoft.com/office/drawing/2014/main" id="{B08443B9-FA99-48E6-97FA-923DEB539299}"/>
              </a:ext>
            </a:extLst>
          </p:cNvPr>
          <p:cNvSpPr>
            <a:spLocks noGrp="1"/>
          </p:cNvSpPr>
          <p:nvPr>
            <p:ph type="body" sz="quarter" idx="11"/>
          </p:nvPr>
        </p:nvSpPr>
        <p:spPr>
          <a:xfrm>
            <a:off x="348463" y="3602038"/>
            <a:ext cx="4222750" cy="259200"/>
          </a:xfrm>
        </p:spPr>
        <p:txBody>
          <a:bodyPr/>
          <a:lstStyle/>
          <a:p>
            <a:r>
              <a:rPr lang="en-GB" smtClean="0"/>
              <a:t>Maria Rosenstock</a:t>
            </a:r>
            <a:endParaRPr lang="en-GB" dirty="0"/>
          </a:p>
        </p:txBody>
      </p:sp>
      <p:sp>
        <p:nvSpPr>
          <p:cNvPr id="5" name="txtDetail">
            <a:extLst>
              <a:ext uri="{FF2B5EF4-FFF2-40B4-BE49-F238E27FC236}">
                <a16:creationId xmlns:a16="http://schemas.microsoft.com/office/drawing/2014/main" id="{B08443B9-FA99-48E6-97FA-923DEB539299}"/>
              </a:ext>
            </a:extLst>
          </p:cNvPr>
          <p:cNvSpPr txBox="1">
            <a:spLocks/>
          </p:cNvSpPr>
          <p:nvPr/>
        </p:nvSpPr>
        <p:spPr>
          <a:xfrm>
            <a:off x="348463" y="3861238"/>
            <a:ext cx="4222750" cy="257472"/>
          </a:xfrm>
          <a:prstGeom prst="rect">
            <a:avLst/>
          </a:prstGeom>
        </p:spPr>
        <p:txBody>
          <a:bodyPr vert="horz" lIns="0" tIns="0" rIns="0" bIns="0" rtlCol="0">
            <a:normAutofit fontScale="70000" lnSpcReduction="20000"/>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400" b="0" kern="1200" cap="none" baseline="0">
                <a:solidFill>
                  <a:schemeClr val="bg1"/>
                </a:solidFill>
                <a:latin typeface="+mn-lt"/>
                <a:ea typeface="+mn-ea"/>
                <a:cs typeface="+mn-cs"/>
              </a:defRPr>
            </a:lvl1pPr>
            <a:lvl2pPr marL="17780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600" kern="1200" dirty="0" smtClean="0">
                <a:solidFill>
                  <a:schemeClr val="tx2"/>
                </a:solidFill>
                <a:latin typeface="+mn-lt"/>
                <a:ea typeface="+mn-ea"/>
                <a:cs typeface="+mn-cs"/>
              </a:defRPr>
            </a:lvl2pPr>
            <a:lvl3pPr marL="361950" indent="-18415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400" kern="1200" dirty="0" smtClean="0">
                <a:solidFill>
                  <a:schemeClr val="tx2"/>
                </a:solidFill>
                <a:latin typeface="+mn-lt"/>
                <a:ea typeface="+mn-ea"/>
                <a:cs typeface="+mn-cs"/>
              </a:defRPr>
            </a:lvl3pPr>
            <a:lvl4pPr marL="53975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200" kern="1200" dirty="0" smtClean="0">
                <a:solidFill>
                  <a:schemeClr val="tx2"/>
                </a:solidFill>
                <a:latin typeface="+mn-lt"/>
                <a:ea typeface="+mn-ea"/>
                <a:cs typeface="+mn-cs"/>
              </a:defRPr>
            </a:lvl4pPr>
            <a:lvl5pPr marL="71755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GB" sz="1100" kern="1200" dirty="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smtClean="0"/>
              <a:t>Support to the establishment of Israel NQF | 24. September | ETF, Turin </a:t>
            </a:r>
            <a:endParaRPr lang="en-GB" dirty="0"/>
          </a:p>
        </p:txBody>
      </p:sp>
    </p:spTree>
    <p:custDataLst>
      <p:tags r:id="rId1"/>
    </p:custDataLst>
    <p:extLst>
      <p:ext uri="{BB962C8B-B14F-4D97-AF65-F5344CB8AC3E}">
        <p14:creationId xmlns:p14="http://schemas.microsoft.com/office/powerpoint/2010/main" val="3437160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D8003-4B14-449B-B3B4-26EEEC27BD77}"/>
              </a:ext>
            </a:extLst>
          </p:cNvPr>
          <p:cNvSpPr>
            <a:spLocks noGrp="1"/>
          </p:cNvSpPr>
          <p:nvPr>
            <p:ph type="title"/>
          </p:nvPr>
        </p:nvSpPr>
        <p:spPr/>
        <p:txBody>
          <a:bodyPr/>
          <a:lstStyle/>
          <a:p>
            <a:pPr algn="ctr"/>
            <a:r>
              <a:rPr lang="en-GB" dirty="0" smtClean="0"/>
              <a:t>FUNCTIONS OF QUALIFICATION SYSTEMS </a:t>
            </a:r>
            <a:endParaRPr lang="en-GB" dirty="0"/>
          </a:p>
        </p:txBody>
      </p:sp>
      <p:sp>
        <p:nvSpPr>
          <p:cNvPr id="7" name="Text Placeholder 6">
            <a:extLst>
              <a:ext uri="{FF2B5EF4-FFF2-40B4-BE49-F238E27FC236}">
                <a16:creationId xmlns:a16="http://schemas.microsoft.com/office/drawing/2014/main" id="{DA1C9796-190B-4CD6-B446-E1F1C7D87DCD}"/>
              </a:ext>
            </a:extLst>
          </p:cNvPr>
          <p:cNvSpPr>
            <a:spLocks noGrp="1"/>
          </p:cNvSpPr>
          <p:nvPr>
            <p:ph type="body" sz="quarter" idx="10"/>
          </p:nvPr>
        </p:nvSpPr>
        <p:spPr/>
        <p:txBody>
          <a:bodyPr>
            <a:normAutofit lnSpcReduction="10000"/>
          </a:bodyPr>
          <a:lstStyle/>
          <a:p>
            <a:pPr marL="285750" indent="-285750">
              <a:buFont typeface="Wingdings" pitchFamily="2" charset="2"/>
              <a:buChar char="Ø"/>
            </a:pPr>
            <a:r>
              <a:rPr lang="it-IT" dirty="0" smtClean="0"/>
              <a:t>Governance</a:t>
            </a:r>
            <a:r>
              <a:rPr lang="it-IT" dirty="0"/>
              <a:t> </a:t>
            </a:r>
            <a:r>
              <a:rPr lang="it-IT" dirty="0" smtClean="0"/>
              <a:t>– policy, steering</a:t>
            </a:r>
          </a:p>
          <a:p>
            <a:pPr marL="285750" indent="-285750">
              <a:buFont typeface="Wingdings" pitchFamily="2" charset="2"/>
              <a:buChar char="Ø"/>
            </a:pPr>
            <a:r>
              <a:rPr lang="it-IT" dirty="0" smtClean="0"/>
              <a:t>Development, classification and description of qualifications standards and qualifications (by different sub-systems)</a:t>
            </a:r>
          </a:p>
          <a:p>
            <a:pPr marL="285750" indent="-285750">
              <a:buFont typeface="Wingdings" pitchFamily="2" charset="2"/>
              <a:buChar char="Ø"/>
            </a:pPr>
            <a:r>
              <a:rPr lang="it-IT" dirty="0" smtClean="0"/>
              <a:t>Assessment (including validation)</a:t>
            </a:r>
          </a:p>
          <a:p>
            <a:pPr marL="285750" indent="-285750">
              <a:buFont typeface="Wingdings" pitchFamily="2" charset="2"/>
              <a:buChar char="Ø"/>
            </a:pPr>
            <a:r>
              <a:rPr lang="it-IT" dirty="0"/>
              <a:t>Quality assurance of qualifications</a:t>
            </a:r>
          </a:p>
          <a:p>
            <a:pPr marL="285750" indent="-285750">
              <a:buFont typeface="Wingdings" pitchFamily="2" charset="2"/>
              <a:buChar char="Ø"/>
            </a:pPr>
            <a:r>
              <a:rPr lang="it-IT" dirty="0" smtClean="0"/>
              <a:t>REGISTERING qualifications</a:t>
            </a:r>
          </a:p>
          <a:p>
            <a:endParaRPr lang="en-GB" dirty="0">
              <a:solidFill>
                <a:srgbClr val="455560"/>
              </a:solidFill>
              <a:latin typeface="Arial" panose="020B0604020202020204" pitchFamily="34" charset="0"/>
              <a:cs typeface="Arial" panose="020B0604020202020204" pitchFamily="34" charset="0"/>
            </a:endParaRPr>
          </a:p>
          <a:p>
            <a:endParaRPr lang="en-GB" dirty="0" smtClean="0">
              <a:solidFill>
                <a:srgbClr val="455560"/>
              </a:solidFill>
              <a:latin typeface="Arial" panose="020B0604020202020204" pitchFamily="34" charset="0"/>
              <a:cs typeface="Arial" panose="020B0604020202020204" pitchFamily="34" charset="0"/>
            </a:endParaRPr>
          </a:p>
          <a:p>
            <a:r>
              <a:rPr lang="en-GB" dirty="0" smtClean="0">
                <a:solidFill>
                  <a:srgbClr val="455560"/>
                </a:solidFill>
                <a:latin typeface="Arial" panose="020B0604020202020204" pitchFamily="34" charset="0"/>
                <a:cs typeface="Arial" panose="020B0604020202020204" pitchFamily="34" charset="0"/>
              </a:rPr>
              <a:t>For examples refer to ANNEX 3 of the ETF Toolkit and </a:t>
            </a:r>
            <a:r>
              <a:rPr lang="en-GB" dirty="0" smtClean="0">
                <a:solidFill>
                  <a:srgbClr val="455560"/>
                </a:solidFill>
                <a:latin typeface="Arial" panose="020B0604020202020204" pitchFamily="34" charset="0"/>
                <a:cs typeface="Arial" panose="020B0604020202020204" pitchFamily="34" charset="0"/>
              </a:rPr>
              <a:t>to Global </a:t>
            </a:r>
            <a:r>
              <a:rPr lang="en-GB" dirty="0" smtClean="0">
                <a:solidFill>
                  <a:srgbClr val="455560"/>
                </a:solidFill>
                <a:latin typeface="Arial" panose="020B0604020202020204" pitchFamily="34" charset="0"/>
                <a:cs typeface="Arial" panose="020B0604020202020204" pitchFamily="34" charset="0"/>
              </a:rPr>
              <a:t>Inventories</a:t>
            </a:r>
          </a:p>
        </p:txBody>
      </p:sp>
      <p:sp>
        <p:nvSpPr>
          <p:cNvPr id="4" name="Slide Number Placeholder 3">
            <a:extLst>
              <a:ext uri="{FF2B5EF4-FFF2-40B4-BE49-F238E27FC236}">
                <a16:creationId xmlns:a16="http://schemas.microsoft.com/office/drawing/2014/main" id="{D63549D7-C5C7-49C6-ABB9-9D3E509FFB0F}"/>
              </a:ext>
            </a:extLst>
          </p:cNvPr>
          <p:cNvSpPr>
            <a:spLocks noGrp="1"/>
          </p:cNvSpPr>
          <p:nvPr>
            <p:ph type="sldNum" sz="quarter" idx="11"/>
          </p:nvPr>
        </p:nvSpPr>
        <p:spPr/>
        <p:txBody>
          <a:bodyPr/>
          <a:lstStyle/>
          <a:p>
            <a:fld id="{BA7DDD0C-F7B3-44FD-8FF2-ED85422D685B}" type="slidenum">
              <a:rPr lang="en-GB" smtClean="0"/>
              <a:pPr/>
              <a:t>2</a:t>
            </a:fld>
            <a:endParaRPr lang="en-GB" dirty="0"/>
          </a:p>
        </p:txBody>
      </p:sp>
    </p:spTree>
    <p:custDataLst>
      <p:tags r:id="rId1"/>
    </p:custDataLst>
    <p:extLst>
      <p:ext uri="{BB962C8B-B14F-4D97-AF65-F5344CB8AC3E}">
        <p14:creationId xmlns:p14="http://schemas.microsoft.com/office/powerpoint/2010/main" val="818121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D8003-4B14-449B-B3B4-26EEEC27BD77}"/>
              </a:ext>
            </a:extLst>
          </p:cNvPr>
          <p:cNvSpPr>
            <a:spLocks noGrp="1"/>
          </p:cNvSpPr>
          <p:nvPr>
            <p:ph type="title"/>
          </p:nvPr>
        </p:nvSpPr>
        <p:spPr/>
        <p:txBody>
          <a:bodyPr/>
          <a:lstStyle/>
          <a:p>
            <a:pPr algn="ctr"/>
            <a:r>
              <a:rPr lang="it-IT" dirty="0" smtClean="0"/>
              <a:t>TYPICAL SOLUTIONS</a:t>
            </a:r>
            <a:endParaRPr lang="en-GB" dirty="0"/>
          </a:p>
        </p:txBody>
      </p:sp>
      <p:sp>
        <p:nvSpPr>
          <p:cNvPr id="4" name="Slide Number Placeholder 3">
            <a:extLst>
              <a:ext uri="{FF2B5EF4-FFF2-40B4-BE49-F238E27FC236}">
                <a16:creationId xmlns:a16="http://schemas.microsoft.com/office/drawing/2014/main" id="{D63549D7-C5C7-49C6-ABB9-9D3E509FFB0F}"/>
              </a:ext>
            </a:extLst>
          </p:cNvPr>
          <p:cNvSpPr>
            <a:spLocks noGrp="1"/>
          </p:cNvSpPr>
          <p:nvPr>
            <p:ph type="sldNum" sz="quarter" idx="11"/>
          </p:nvPr>
        </p:nvSpPr>
        <p:spPr/>
        <p:txBody>
          <a:bodyPr/>
          <a:lstStyle/>
          <a:p>
            <a:fld id="{BA7DDD0C-F7B3-44FD-8FF2-ED85422D685B}" type="slidenum">
              <a:rPr lang="en-GB" smtClean="0"/>
              <a:pPr/>
              <a:t>3</a:t>
            </a:fld>
            <a:endParaRPr lang="en-GB" dirty="0"/>
          </a:p>
        </p:txBody>
      </p:sp>
      <p:sp>
        <p:nvSpPr>
          <p:cNvPr id="3" name="Text Placeholder 2"/>
          <p:cNvSpPr>
            <a:spLocks noGrp="1"/>
          </p:cNvSpPr>
          <p:nvPr>
            <p:ph type="body" sz="quarter" idx="10"/>
          </p:nvPr>
        </p:nvSpPr>
        <p:spPr/>
        <p:txBody>
          <a:bodyPr/>
          <a:lstStyle/>
          <a:p>
            <a:pPr marL="285750" indent="-285750">
              <a:buFont typeface="Arial" panose="020B0604020202020204" pitchFamily="34" charset="0"/>
              <a:buChar char="•"/>
            </a:pPr>
            <a:r>
              <a:rPr lang="it-IT" dirty="0" smtClean="0"/>
              <a:t>Coordination Council/ Committee with a Secretariat </a:t>
            </a:r>
          </a:p>
          <a:p>
            <a:pPr marL="285750" indent="-285750">
              <a:buFont typeface="Arial" panose="020B0604020202020204" pitchFamily="34" charset="0"/>
              <a:buChar char="•"/>
            </a:pPr>
            <a:r>
              <a:rPr lang="it-IT" dirty="0" smtClean="0"/>
              <a:t>Agency with Governing Board (and additionally executive Board) and functional departments</a:t>
            </a:r>
          </a:p>
          <a:p>
            <a:pPr marL="285750" indent="-285750">
              <a:buFont typeface="Arial" panose="020B0604020202020204" pitchFamily="34" charset="0"/>
              <a:buChar char="•"/>
            </a:pPr>
            <a:r>
              <a:rPr lang="it-IT" dirty="0" err="1" smtClean="0"/>
              <a:t>Responsible</a:t>
            </a:r>
            <a:r>
              <a:rPr lang="it-IT" dirty="0" smtClean="0"/>
              <a:t> </a:t>
            </a:r>
            <a:r>
              <a:rPr lang="it-IT" dirty="0" err="1" smtClean="0"/>
              <a:t>Minister</a:t>
            </a:r>
            <a:r>
              <a:rPr lang="it-IT" dirty="0" smtClean="0"/>
              <a:t> with </a:t>
            </a:r>
            <a:r>
              <a:rPr lang="it-IT" dirty="0" err="1" smtClean="0"/>
              <a:t>Stakeholders</a:t>
            </a:r>
            <a:r>
              <a:rPr lang="it-IT" dirty="0" smtClean="0"/>
              <a:t> </a:t>
            </a:r>
            <a:r>
              <a:rPr lang="it-IT" dirty="0" err="1" smtClean="0"/>
              <a:t>Council</a:t>
            </a:r>
            <a:endParaRPr lang="it-IT" dirty="0" smtClean="0"/>
          </a:p>
          <a:p>
            <a:endParaRPr lang="it-IT" dirty="0"/>
          </a:p>
          <a:p>
            <a:endParaRPr lang="en-GB" dirty="0"/>
          </a:p>
        </p:txBody>
      </p:sp>
    </p:spTree>
    <p:custDataLst>
      <p:tags r:id="rId1"/>
    </p:custDataLst>
    <p:extLst>
      <p:ext uri="{BB962C8B-B14F-4D97-AF65-F5344CB8AC3E}">
        <p14:creationId xmlns:p14="http://schemas.microsoft.com/office/powerpoint/2010/main" val="3358627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D8003-4B14-449B-B3B4-26EEEC27BD77}"/>
              </a:ext>
            </a:extLst>
          </p:cNvPr>
          <p:cNvSpPr>
            <a:spLocks noGrp="1"/>
          </p:cNvSpPr>
          <p:nvPr>
            <p:ph type="title"/>
          </p:nvPr>
        </p:nvSpPr>
        <p:spPr/>
        <p:txBody>
          <a:bodyPr/>
          <a:lstStyle/>
          <a:p>
            <a:pPr algn="ctr"/>
            <a:r>
              <a:rPr lang="it-IT" dirty="0" smtClean="0"/>
              <a:t>EXERCISE</a:t>
            </a:r>
            <a:endParaRPr lang="en-GB" dirty="0"/>
          </a:p>
        </p:txBody>
      </p:sp>
      <p:sp>
        <p:nvSpPr>
          <p:cNvPr id="4" name="Slide Number Placeholder 3">
            <a:extLst>
              <a:ext uri="{FF2B5EF4-FFF2-40B4-BE49-F238E27FC236}">
                <a16:creationId xmlns:a16="http://schemas.microsoft.com/office/drawing/2014/main" id="{D63549D7-C5C7-49C6-ABB9-9D3E509FFB0F}"/>
              </a:ext>
            </a:extLst>
          </p:cNvPr>
          <p:cNvSpPr>
            <a:spLocks noGrp="1"/>
          </p:cNvSpPr>
          <p:nvPr>
            <p:ph type="sldNum" sz="quarter" idx="11"/>
          </p:nvPr>
        </p:nvSpPr>
        <p:spPr/>
        <p:txBody>
          <a:bodyPr/>
          <a:lstStyle/>
          <a:p>
            <a:fld id="{BA7DDD0C-F7B3-44FD-8FF2-ED85422D685B}" type="slidenum">
              <a:rPr lang="en-GB" smtClean="0"/>
              <a:pPr/>
              <a:t>4</a:t>
            </a:fld>
            <a:endParaRPr lang="en-GB" dirty="0"/>
          </a:p>
        </p:txBody>
      </p:sp>
      <p:sp>
        <p:nvSpPr>
          <p:cNvPr id="3" name="Text Placeholder 2"/>
          <p:cNvSpPr>
            <a:spLocks noGrp="1"/>
          </p:cNvSpPr>
          <p:nvPr>
            <p:ph type="body" sz="quarter" idx="10"/>
          </p:nvPr>
        </p:nvSpPr>
        <p:spPr/>
        <p:txBody>
          <a:bodyPr/>
          <a:lstStyle/>
          <a:p>
            <a:r>
              <a:rPr lang="it-IT" dirty="0" smtClean="0"/>
              <a:t>Check the country reports in the Inventories:</a:t>
            </a:r>
          </a:p>
          <a:p>
            <a:pPr marL="285750" indent="-285750">
              <a:buFont typeface="Arial" panose="020B0604020202020204" pitchFamily="34" charset="0"/>
              <a:buChar char="•"/>
            </a:pPr>
            <a:r>
              <a:rPr lang="it-IT" dirty="0" smtClean="0"/>
              <a:t>Who has the overal coordinating role for NQFs (1)</a:t>
            </a:r>
          </a:p>
          <a:p>
            <a:pPr marL="285750" indent="-285750">
              <a:buFont typeface="Arial" panose="020B0604020202020204" pitchFamily="34" charset="0"/>
              <a:buChar char="•"/>
            </a:pPr>
            <a:r>
              <a:rPr lang="it-IT" dirty="0" smtClean="0"/>
              <a:t>Who populates the register (decides on inclusion of qualifications)</a:t>
            </a:r>
          </a:p>
          <a:p>
            <a:pPr marL="463550" lvl="1" indent="-285750">
              <a:buFont typeface="Wingdings" pitchFamily="2" charset="2"/>
              <a:buChar char="Ø"/>
            </a:pPr>
            <a:r>
              <a:rPr lang="it-IT" dirty="0" smtClean="0"/>
              <a:t>Estonia</a:t>
            </a:r>
          </a:p>
          <a:p>
            <a:pPr marL="463550" lvl="1" indent="-285750">
              <a:buFont typeface="Wingdings" pitchFamily="2" charset="2"/>
              <a:buChar char="Ø"/>
            </a:pPr>
            <a:r>
              <a:rPr lang="it-IT" dirty="0" smtClean="0"/>
              <a:t>Turkey</a:t>
            </a:r>
          </a:p>
          <a:p>
            <a:pPr marL="463550" lvl="1" indent="-285750">
              <a:buFont typeface="Wingdings" pitchFamily="2" charset="2"/>
              <a:buChar char="Ø"/>
            </a:pPr>
            <a:r>
              <a:rPr lang="it-IT" dirty="0" smtClean="0"/>
              <a:t>Poland</a:t>
            </a:r>
          </a:p>
          <a:p>
            <a:pPr marL="463550" lvl="1" indent="-285750">
              <a:buFont typeface="Wingdings" pitchFamily="2" charset="2"/>
              <a:buChar char="Ø"/>
            </a:pPr>
            <a:r>
              <a:rPr lang="it-IT" dirty="0" smtClean="0"/>
              <a:t>Azerbaijan</a:t>
            </a:r>
            <a:r>
              <a:rPr lang="it-IT" dirty="0" smtClean="0">
                <a:solidFill>
                  <a:srgbClr val="FF0000"/>
                </a:solidFill>
              </a:rPr>
              <a:t>* (discussion on the proposal)</a:t>
            </a:r>
          </a:p>
          <a:p>
            <a:pPr lvl="1" indent="0">
              <a:buNone/>
            </a:pPr>
            <a:r>
              <a:rPr lang="it-IT" dirty="0" smtClean="0">
                <a:solidFill>
                  <a:schemeClr val="tx1"/>
                </a:solidFill>
              </a:rPr>
              <a:t>Relevance to Israel?</a:t>
            </a:r>
          </a:p>
          <a:p>
            <a:endParaRPr lang="it-IT" dirty="0"/>
          </a:p>
          <a:p>
            <a:endParaRPr lang="en-GB" dirty="0"/>
          </a:p>
        </p:txBody>
      </p:sp>
    </p:spTree>
    <p:custDataLst>
      <p:tags r:id="rId1"/>
    </p:custDataLst>
    <p:extLst>
      <p:ext uri="{BB962C8B-B14F-4D97-AF65-F5344CB8AC3E}">
        <p14:creationId xmlns:p14="http://schemas.microsoft.com/office/powerpoint/2010/main" val="232259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D8003-4B14-449B-B3B4-26EEEC27BD77}"/>
              </a:ext>
            </a:extLst>
          </p:cNvPr>
          <p:cNvSpPr>
            <a:spLocks noGrp="1"/>
          </p:cNvSpPr>
          <p:nvPr>
            <p:ph type="title"/>
          </p:nvPr>
        </p:nvSpPr>
        <p:spPr/>
        <p:txBody>
          <a:bodyPr/>
          <a:lstStyle/>
          <a:p>
            <a:pPr algn="ctr"/>
            <a:r>
              <a:rPr lang="it-IT" dirty="0" smtClean="0"/>
              <a:t>POLAND</a:t>
            </a:r>
            <a:endParaRPr lang="en-GB" dirty="0"/>
          </a:p>
        </p:txBody>
      </p:sp>
      <p:sp>
        <p:nvSpPr>
          <p:cNvPr id="4" name="Slide Number Placeholder 3">
            <a:extLst>
              <a:ext uri="{FF2B5EF4-FFF2-40B4-BE49-F238E27FC236}">
                <a16:creationId xmlns:a16="http://schemas.microsoft.com/office/drawing/2014/main" id="{D63549D7-C5C7-49C6-ABB9-9D3E509FFB0F}"/>
              </a:ext>
            </a:extLst>
          </p:cNvPr>
          <p:cNvSpPr>
            <a:spLocks noGrp="1"/>
          </p:cNvSpPr>
          <p:nvPr>
            <p:ph type="sldNum" sz="quarter" idx="11"/>
          </p:nvPr>
        </p:nvSpPr>
        <p:spPr/>
        <p:txBody>
          <a:bodyPr/>
          <a:lstStyle/>
          <a:p>
            <a:fld id="{BA7DDD0C-F7B3-44FD-8FF2-ED85422D685B}" type="slidenum">
              <a:rPr lang="en-GB" smtClean="0"/>
              <a:pPr/>
              <a:t>5</a:t>
            </a:fld>
            <a:endParaRPr lang="en-GB" dirty="0"/>
          </a:p>
        </p:txBody>
      </p:sp>
      <p:sp>
        <p:nvSpPr>
          <p:cNvPr id="3" name="Text Placeholder 2"/>
          <p:cNvSpPr>
            <a:spLocks noGrp="1"/>
          </p:cNvSpPr>
          <p:nvPr>
            <p:ph type="body" sz="quarter" idx="10"/>
          </p:nvPr>
        </p:nvSpPr>
        <p:spPr/>
        <p:txBody>
          <a:bodyPr/>
          <a:lstStyle/>
          <a:p>
            <a:endParaRPr lang="it-IT" dirty="0"/>
          </a:p>
          <a:p>
            <a:endParaRPr lang="en-GB"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7396" y="771550"/>
            <a:ext cx="5016274" cy="3744416"/>
          </a:xfrm>
          <a:prstGeom prst="rect">
            <a:avLst/>
          </a:prstGeom>
        </p:spPr>
      </p:pic>
    </p:spTree>
    <p:custDataLst>
      <p:tags r:id="rId1"/>
    </p:custDataLst>
    <p:extLst>
      <p:ext uri="{BB962C8B-B14F-4D97-AF65-F5344CB8AC3E}">
        <p14:creationId xmlns:p14="http://schemas.microsoft.com/office/powerpoint/2010/main" val="242076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0DA384C-0B19-4955-B4F3-C2A72201BAAC}"/>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20446" r="20446"/>
          <a:stretch>
            <a:fillRect/>
          </a:stretch>
        </p:blipFill>
        <p:spPr>
          <a:xfrm>
            <a:off x="4572000" y="-164554"/>
            <a:ext cx="4572000" cy="5143500"/>
          </a:xfrm>
        </p:spPr>
      </p:pic>
    </p:spTree>
    <p:custDataLst>
      <p:tags r:id="rId1"/>
    </p:custDataLst>
    <p:extLst>
      <p:ext uri="{BB962C8B-B14F-4D97-AF65-F5344CB8AC3E}">
        <p14:creationId xmlns:p14="http://schemas.microsoft.com/office/powerpoint/2010/main" val="1665563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c2b5e03d6ff2dac033996b556dbe18189b89c2ec"/>
</p:tagLst>
</file>

<file path=ppt/tags/tag2.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56"/>
  <p:tag name="UPDATED" val="18 Sep 18 at 12:00"/>
  <p:tag name="FIELD3" val="Event / Date / Location | txtDetail"/>
  <p:tag name="FIELD2" val="Name Surname | txtName"/>
  <p:tag name="FIELD1" val="Presentation Title | txtTitle"/>
  <p:tag name="DEFAULT" val="Yes"/>
  <p:tag name="KEYWORDS" val="Cover | Image"/>
  <p:tag name="CATEGORY" val="Covers"/>
  <p:tag name="TITLE" val="Cover (image)"/>
  <p:tag name="VERIFYSHAPECOUNT" val="4"/>
  <p:tag name="VERIFYSHAPEPOSITION1" val="0|257.9414|405|462.0586"/>
  <p:tag name="VERIFYSHAPECONTENT2" val="txtTitle|Insert title here can span three lines if necessary Lorem ipsum dolor sit amet"/>
  <p:tag name="VERIFYSHAPEPOSITION2" val="228.1528|27.43803|42.37496|331.25"/>
  <p:tag name="VERIFYSHAPECONTENT3" val="txtName|Name Surname"/>
  <p:tag name="VERIFYSHAPEPOSITION3" val="283.625|27.43803|20.40945|332.5"/>
  <p:tag name="VERIFYSHAPECONTENT4" val="txtDetail|Event | Date | Location "/>
  <p:tag name="VERIFYSHAPEPOSITION4" val="304.0345|27.43803|20.27339|332.5"/>
</p:tagLst>
</file>

<file path=ppt/tags/tag3.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70"/>
  <p:tag name="UPDATED" val="18 Sep 18 at 12:00"/>
  <p:tag name="KEYWORDS" val="Title | Content"/>
  <p:tag name="GROUP" val="Basics"/>
  <p:tag name="CATEGORY" val="General layouts"/>
  <p:tag name="TITLE" val="Title and content"/>
  <p:tag name="VERIFYSHAPECOUNT" val="4"/>
  <p:tag name="VERIFYSHAPECONTENT1" val="Title 1|Title AND content"/>
  <p:tag name="VERIFYSHAPEPOSITION1" val="34.26118|28.75|43.50055|662.4999"/>
  <p:tag name="VERIFYSHAPECONTENT2" val="Text Placeholder 6|Lorem ipsum dolor sit amet, consectetur adipiscing elit. Donec euismod vulputate ante, ac finibus tellus finibus et. Nulla sagittis dolor erat, non bibendum felis pharetra eu. Nulla quis quam nisl. Pellentesque semper, justo lacinia semper laoreet, elit ligula varius augue, ut pharetra dolor odio nec nulla. Integer interdum rhoncus est, id egestas metus consequat sit.&#10;Vestibulum dictum in ante et mattis. Donec ut tortor convallis magna molestie dapibus. &#10;Suspendisse consequat, ante sed vulputate finibus, erat turpis pulvinar dui.&#10;Ut tempus quam turpis ut lorem. Curabitur luctus commodo dapibus. "/>
  <p:tag name="VERIFYSHAPEPOSITION2" val="94.75|28.75|238.125|662.5"/>
  <p:tag name="VERIFYSHAPEPOSITION3" val="372.5976|448.25|10.32496|243"/>
  <p:tag name="VERIFYSHAPECONTENT4" val="Slide Number Placeholder 3|19"/>
  <p:tag name="VERIFYSHAPEPOSITION4" val="362.125|677.703|10.32496|13.43441"/>
</p:tagLst>
</file>

<file path=ppt/tags/tag4.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70"/>
  <p:tag name="UPDATED" val="18 Sep 18 at 12:00"/>
  <p:tag name="KEYWORDS" val="Title | Content"/>
  <p:tag name="GROUP" val="Basics"/>
  <p:tag name="CATEGORY" val="General layouts"/>
  <p:tag name="TITLE" val="Title and content"/>
  <p:tag name="VERIFYSHAPECOUNT" val="4"/>
  <p:tag name="VERIFYSHAPECONTENT1" val="Title 1|Title AND content"/>
  <p:tag name="VERIFYSHAPEPOSITION1" val="34.26118|28.75|43.50055|662.4999"/>
  <p:tag name="VERIFYSHAPECONTENT2" val="Text Placeholder 6|Lorem ipsum dolor sit amet, consectetur adipiscing elit. Donec euismod vulputate ante, ac finibus tellus finibus et. Nulla sagittis dolor erat, non bibendum felis pharetra eu. Nulla quis quam nisl. Pellentesque semper, justo lacinia semper laoreet, elit ligula varius augue, ut pharetra dolor odio nec nulla. Integer interdum rhoncus est, id egestas metus consequat sit.&#10;Vestibulum dictum in ante et mattis. Donec ut tortor convallis magna molestie dapibus. &#10;Suspendisse consequat, ante sed vulputate finibus, erat turpis pulvinar dui.&#10;Ut tempus quam turpis ut lorem. Curabitur luctus commodo dapibus. "/>
  <p:tag name="VERIFYSHAPEPOSITION2" val="94.75|28.75|238.125|662.5"/>
  <p:tag name="VERIFYSHAPEPOSITION3" val="372.5976|448.25|10.32496|243"/>
  <p:tag name="VERIFYSHAPECONTENT4" val="Slide Number Placeholder 3|19"/>
  <p:tag name="VERIFYSHAPEPOSITION4" val="362.125|677.703|10.32496|13.43441"/>
</p:tagLst>
</file>

<file path=ppt/tags/tag5.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70"/>
  <p:tag name="UPDATED" val="18 Sep 18 at 12:00"/>
  <p:tag name="KEYWORDS" val="Title | Content"/>
  <p:tag name="GROUP" val="Basics"/>
  <p:tag name="CATEGORY" val="General layouts"/>
  <p:tag name="TITLE" val="Title and content"/>
  <p:tag name="VERIFYSHAPECOUNT" val="4"/>
  <p:tag name="VERIFYSHAPECONTENT1" val="Title 1|Title AND content"/>
  <p:tag name="VERIFYSHAPEPOSITION1" val="34.26118|28.75|43.50055|662.4999"/>
  <p:tag name="VERIFYSHAPECONTENT2" val="Text Placeholder 6|Lorem ipsum dolor sit amet, consectetur adipiscing elit. Donec euismod vulputate ante, ac finibus tellus finibus et. Nulla sagittis dolor erat, non bibendum felis pharetra eu. Nulla quis quam nisl. Pellentesque semper, justo lacinia semper laoreet, elit ligula varius augue, ut pharetra dolor odio nec nulla. Integer interdum rhoncus est, id egestas metus consequat sit.&#10;Vestibulum dictum in ante et mattis. Donec ut tortor convallis magna molestie dapibus. &#10;Suspendisse consequat, ante sed vulputate finibus, erat turpis pulvinar dui.&#10;Ut tempus quam turpis ut lorem. Curabitur luctus commodo dapibus. "/>
  <p:tag name="VERIFYSHAPEPOSITION2" val="94.75|28.75|238.125|662.5"/>
  <p:tag name="VERIFYSHAPEPOSITION3" val="372.5976|448.25|10.32496|243"/>
  <p:tag name="VERIFYSHAPECONTENT4" val="Slide Number Placeholder 3|19"/>
  <p:tag name="VERIFYSHAPEPOSITION4" val="362.125|677.703|10.32496|13.43441"/>
</p:tagLst>
</file>

<file path=ppt/tags/tag6.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70"/>
  <p:tag name="UPDATED" val="18 Sep 18 at 12:00"/>
  <p:tag name="KEYWORDS" val="Title | Content"/>
  <p:tag name="GROUP" val="Basics"/>
  <p:tag name="CATEGORY" val="General layouts"/>
  <p:tag name="TITLE" val="Title and content"/>
  <p:tag name="VERIFYSHAPECOUNT" val="4"/>
  <p:tag name="VERIFYSHAPECONTENT1" val="Title 1|Title AND content"/>
  <p:tag name="VERIFYSHAPEPOSITION1" val="34.26118|28.75|43.50055|662.4999"/>
  <p:tag name="VERIFYSHAPECONTENT2" val="Text Placeholder 6|Lorem ipsum dolor sit amet, consectetur adipiscing elit. Donec euismod vulputate ante, ac finibus tellus finibus et. Nulla sagittis dolor erat, non bibendum felis pharetra eu. Nulla quis quam nisl. Pellentesque semper, justo lacinia semper laoreet, elit ligula varius augue, ut pharetra dolor odio nec nulla. Integer interdum rhoncus est, id egestas metus consequat sit.&#10;Vestibulum dictum in ante et mattis. Donec ut tortor convallis magna molestie dapibus. &#10;Suspendisse consequat, ante sed vulputate finibus, erat turpis pulvinar dui.&#10;Ut tempus quam turpis ut lorem. Curabitur luctus commodo dapibus. "/>
  <p:tag name="VERIFYSHAPEPOSITION2" val="94.75|28.75|238.125|662.5"/>
  <p:tag name="VERIFYSHAPEPOSITION3" val="372.5976|448.25|10.32496|243"/>
  <p:tag name="VERIFYSHAPECONTENT4" val="Slide Number Placeholder 3|19"/>
  <p:tag name="VERIFYSHAPEPOSITION4" val="362.125|677.703|10.32496|13.43441"/>
</p:tagLst>
</file>

<file path=ppt/tags/tag7.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9"/>
  <p:tag name="UPDATED" val="18 Sep 18 at 12:00"/>
  <p:tag name="LAST" val="Yes"/>
  <p:tag name="KEYWORDS" val="Cover | Contact"/>
  <p:tag name="GROUP" val="Basics"/>
  <p:tag name="CATEGORY" val="Covers"/>
  <p:tag name="TITLE" val="Back cover (contact) [always last]"/>
  <p:tag name="VERIFYSHAPECOUNT" val="2"/>
  <p:tag name="VERIFYSHAPECONTENT1" val="Title 1|End contact slide"/>
  <p:tag name="VERIFYSHAPEPOSITION1" val="34.26118|28.75008|43.50055|314.2401"/>
  <p:tag name="VERIFYSHAPEPOSITION2" val="0|360|405|360"/>
</p:tagLst>
</file>

<file path=ppt/theme/theme1.xml><?xml version="1.0" encoding="utf-8"?>
<a:theme xmlns:a="http://schemas.openxmlformats.org/drawingml/2006/main" name="ETF Template - Blue">
  <a:themeElements>
    <a:clrScheme name="ETF">
      <a:dk1>
        <a:sysClr val="windowText" lastClr="000000"/>
      </a:dk1>
      <a:lt1>
        <a:sysClr val="window" lastClr="FFFFFF"/>
      </a:lt1>
      <a:dk2>
        <a:srgbClr val="455560"/>
      </a:dk2>
      <a:lt2>
        <a:srgbClr val="0092BB"/>
      </a:lt2>
      <a:accent1>
        <a:srgbClr val="66BED6"/>
      </a:accent1>
      <a:accent2>
        <a:srgbClr val="CBD300"/>
      </a:accent2>
      <a:accent3>
        <a:srgbClr val="DC006B"/>
      </a:accent3>
      <a:accent4>
        <a:srgbClr val="FFDC00"/>
      </a:accent4>
      <a:accent5>
        <a:srgbClr val="009CDA"/>
      </a:accent5>
      <a:accent6>
        <a:srgbClr val="F39900"/>
      </a:accent6>
      <a:hlink>
        <a:srgbClr val="DC006B"/>
      </a:hlink>
      <a:folHlink>
        <a:srgbClr val="750D68"/>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OPS_x0020_tags xmlns="0cfba320-8ff6-492a-9486-22da21eb3322"/>
    <Types xmlns="b24f4573-e1bc-403b-bbdd-fe6427823d12">
      <Value>Presentation</Value>
    </Types>
    <WP_x0020_project_x0020_number xmlns="b24f4573-e1bc-403b-bbdd-fe6427823d12" xsi:nil="true"/>
    <Release_x0020_date_x0020__x002f__x0020_Publishing_x0020_date xmlns="b24f4573-e1bc-403b-bbdd-fe6427823d12">2016-03-31T22:00:00+00:00</Release_x0020_date_x0020__x002f__x0020_Publishing_x0020_date>
    <Issued_x0020_by xmlns="b24f4573-e1bc-403b-bbdd-fe6427823d12" xsi:nil="true"/>
    <Core_x0020_Theme xmlns="b24f4573-e1bc-403b-bbdd-fe6427823d12" xsi:nil="true"/>
    <ETF_x0020_Dept_x0020__x0026__x0020_Organisational_x0020_function xmlns="0cfba320-8ff6-492a-9486-22da21eb3322" xsi:nil="true"/>
    <Countries xmlns="0cfba320-8ff6-492a-9486-22da21eb3322"/>
    <Subjects_x0020__x0028_Keywords_x0029_ xmlns="0cfba320-8ff6-492a-9486-22da21eb3322">
      <Value>17</Value>
      <Value>27</Value>
      <Value>10</Value>
      <Value>9</Value>
    </Subjects_x0020__x0028_Keywords_x0029_>
    <Core_x0020_function xmlns="b24f4573-e1bc-403b-bbdd-fe6427823d1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CA4EC5030EB214A86DBC146CA81E563" ma:contentTypeVersion="38" ma:contentTypeDescription="Create a new document." ma:contentTypeScope="" ma:versionID="2d75ac9bd13761f2494c31702471eb1c">
  <xsd:schema xmlns:xsd="http://www.w3.org/2001/XMLSchema" xmlns:xs="http://www.w3.org/2001/XMLSchema" xmlns:p="http://schemas.microsoft.com/office/2006/metadata/properties" xmlns:ns2="b24f4573-e1bc-403b-bbdd-fe6427823d12" xmlns:ns3="0cfba320-8ff6-492a-9486-22da21eb3322" targetNamespace="http://schemas.microsoft.com/office/2006/metadata/properties" ma:root="true" ma:fieldsID="dbc9f122ec86ae99d462a819c6b6abb4" ns2:_="" ns3:_="">
    <xsd:import namespace="b24f4573-e1bc-403b-bbdd-fe6427823d12"/>
    <xsd:import namespace="0cfba320-8ff6-492a-9486-22da21eb3322"/>
    <xsd:element name="properties">
      <xsd:complexType>
        <xsd:sequence>
          <xsd:element name="documentManagement">
            <xsd:complexType>
              <xsd:all>
                <xsd:element ref="ns2:Release_x0020_date_x0020__x002f__x0020_Publishing_x0020_date" minOccurs="0"/>
                <xsd:element ref="ns3:ETF_x0020_Dept_x0020__x0026__x0020_Organisational_x0020_function" minOccurs="0"/>
                <xsd:element ref="ns3:OPS_x0020_tags" minOccurs="0"/>
                <xsd:element ref="ns3:Subjects_x0020__x0028_Keywords_x0029_" minOccurs="0"/>
                <xsd:element ref="ns2:WP_x0020_project_x0020_number" minOccurs="0"/>
                <xsd:element ref="ns3:Countries" minOccurs="0"/>
                <xsd:element ref="ns2:Types" minOccurs="0"/>
                <xsd:element ref="ns2:Core_x0020_Theme" minOccurs="0"/>
                <xsd:element ref="ns2:Core_x0020_function" minOccurs="0"/>
                <xsd:element ref="ns2:Issued_x0020_b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4f4573-e1bc-403b-bbdd-fe6427823d12" elementFormDefault="qualified">
    <xsd:import namespace="http://schemas.microsoft.com/office/2006/documentManagement/types"/>
    <xsd:import namespace="http://schemas.microsoft.com/office/infopath/2007/PartnerControls"/>
    <xsd:element name="Release_x0020_date_x0020__x002f__x0020_Publishing_x0020_date" ma:index="2" nillable="true" ma:displayName="Release date" ma:default="[today]" ma:format="DateOnly" ma:internalName="Release_x0020_date_x0020__x002f__x0020_Publishing_x0020_date">
      <xsd:simpleType>
        <xsd:restriction base="dms:DateTime"/>
      </xsd:simpleType>
    </xsd:element>
    <xsd:element name="WP_x0020_project_x0020_number" ma:index="6" nillable="true" ma:displayName="Reference Number" ma:internalName="WP_x0020_project_x0020_number">
      <xsd:simpleType>
        <xsd:restriction base="dms:Text">
          <xsd:maxLength value="25"/>
        </xsd:restriction>
      </xsd:simpleType>
    </xsd:element>
    <xsd:element name="Types" ma:index="8" nillable="true" ma:displayName="Types" ma:internalName="Types">
      <xsd:complexType>
        <xsd:complexContent>
          <xsd:extension base="dms:MultiChoice">
            <xsd:sequence>
              <xsd:element name="Value" maxOccurs="unbounded" minOccurs="0" nillable="true">
                <xsd:simpleType>
                  <xsd:restriction base="dms:Choice">
                    <xsd:enumeration value="Action plan"/>
                    <xsd:enumeration value="Agenda"/>
                    <xsd:enumeration value="Agreement"/>
                    <xsd:enumeration value="Annual accounts"/>
                    <xsd:enumeration value="Annual activity report"/>
                    <xsd:enumeration value="Article"/>
                    <xsd:enumeration value="Audit report"/>
                    <xsd:enumeration value="Budget"/>
                    <xsd:enumeration value="Budget discharge"/>
                    <xsd:enumeration value="Checklist"/>
                    <xsd:enumeration value="Communication"/>
                    <xsd:enumeration value="Contract"/>
                    <xsd:enumeration value="Correspondence"/>
                    <xsd:enumeration value="Decision"/>
                    <xsd:enumeration value="Decision, Director"/>
                    <xsd:enumeration value="Decision, GB"/>
                    <xsd:enumeration value="Delegation"/>
                    <xsd:enumeration value="EC request"/>
                    <xsd:enumeration value="Exception"/>
                    <xsd:enumeration value="Feasibility study"/>
                    <xsd:enumeration value="Financial statements"/>
                    <xsd:enumeration value="Form"/>
                    <xsd:enumeration value="Glossary"/>
                    <xsd:enumeration value="Guidelines"/>
                    <xsd:enumeration value="Implementing rule"/>
                    <xsd:enumeration value="Information sheet"/>
                    <xsd:enumeration value="Job description"/>
                    <xsd:enumeration value="Job vacancy"/>
                    <xsd:enumeration value="Manual / handbook"/>
                    <xsd:enumeration value="Media release"/>
                    <xsd:enumeration value="Memo"/>
                    <xsd:enumeration value="Mid-term perspective"/>
                    <xsd:enumeration value="Minutes"/>
                    <xsd:enumeration value="Mission report"/>
                    <xsd:enumeration value="Non-compliance"/>
                    <xsd:enumeration value="Other act"/>
                    <xsd:enumeration value="Periodical"/>
                    <xsd:enumeration value="Policy"/>
                    <xsd:enumeration value="Position paper"/>
                    <xsd:enumeration value="Presentation"/>
                    <xsd:enumeration value="Press clipping"/>
                    <xsd:enumeration value="Procedure"/>
                    <xsd:enumeration value="Process"/>
                    <xsd:enumeration value="Procurement plan"/>
                    <xsd:enumeration value="Project plan"/>
                    <xsd:enumeration value="Proposal"/>
                    <xsd:enumeration value="Publication"/>
                    <xsd:enumeration value="Quarterly report"/>
                    <xsd:enumeration value="Regulation"/>
                    <xsd:enumeration value="Regulatory document"/>
                    <xsd:enumeration value="Report"/>
                    <xsd:enumeration value="Rule"/>
                    <xsd:enumeration value="Service levele agreement"/>
                    <xsd:enumeration value="Specifications"/>
                    <xsd:enumeration value="Statement"/>
                    <xsd:enumeration value="Strategy paper"/>
                    <xsd:enumeration value="Template"/>
                    <xsd:enumeration value="Terms of reference"/>
                    <xsd:enumeration value="Work programme"/>
                    <xsd:enumeration value="Working paper"/>
                  </xsd:restriction>
                </xsd:simpleType>
              </xsd:element>
            </xsd:sequence>
          </xsd:extension>
        </xsd:complexContent>
      </xsd:complexType>
    </xsd:element>
    <xsd:element name="Core_x0020_Theme" ma:index="9" nillable="true" ma:displayName="Core Theme" ma:format="Dropdown" ma:internalName="Core_x0020_Theme">
      <xsd:simpleType>
        <xsd:restriction base="dms:Choice">
          <xsd:enumeration value="Enterprises and human capital development: education and business partnerships"/>
          <xsd:enumeration value="LM needs and employability"/>
          <xsd:enumeration value="VET system development and provision"/>
        </xsd:restriction>
      </xsd:simpleType>
    </xsd:element>
    <xsd:element name="Core_x0020_function" ma:index="10" nillable="true" ma:displayName="Core function" ma:format="Dropdown" ma:internalName="Core_x0020_function">
      <xsd:simpleType>
        <xsd:restriction base="dms:Choice">
          <xsd:enumeration value="Capacity building"/>
          <xsd:enumeration value="Dissemination and networking"/>
          <xsd:enumeration value="Policy analysis"/>
          <xsd:enumeration value="Support to the European Commission"/>
        </xsd:restriction>
      </xsd:simpleType>
    </xsd:element>
    <xsd:element name="Issued_x0020_by" ma:index="11" nillable="true" ma:displayName="Issued by" ma:format="Dropdown" ma:internalName="Issued_x0020_by">
      <xsd:simpleType>
        <xsd:restriction base="dms:Choice">
          <xsd:enumeration value="ETF director"/>
          <xsd:enumeration value="ETF governing board"/>
          <xsd:enumeration value="ETF management team"/>
          <xsd:enumeration value="European Commission"/>
          <xsd:enumeration value="European Council"/>
          <xsd:enumeration value="European Parliament"/>
          <xsd:enumeration value="National Government"/>
          <xsd:enumeration value="No choice"/>
        </xsd:restriction>
      </xsd:simpleType>
    </xsd:element>
  </xsd:schema>
  <xsd:schema xmlns:xsd="http://www.w3.org/2001/XMLSchema" xmlns:xs="http://www.w3.org/2001/XMLSchema" xmlns:dms="http://schemas.microsoft.com/office/2006/documentManagement/types" xmlns:pc="http://schemas.microsoft.com/office/infopath/2007/PartnerControls" targetNamespace="0cfba320-8ff6-492a-9486-22da21eb3322" elementFormDefault="qualified">
    <xsd:import namespace="http://schemas.microsoft.com/office/2006/documentManagement/types"/>
    <xsd:import namespace="http://schemas.microsoft.com/office/infopath/2007/PartnerControls"/>
    <xsd:element name="ETF_x0020_Dept_x0020__x0026__x0020_Organisational_x0020_function" ma:index="3" nillable="true" ma:displayName="ETF Dept &amp; Organisational function" ma:list="{e79a5420-ba3e-4bae-894b-7c7934d732fb}" ma:internalName="ETF_x0020_Dept_x0020__x0026__x0020_Organisational_x0020_function" ma:showField="Title">
      <xsd:simpleType>
        <xsd:restriction base="dms:Lookup"/>
      </xsd:simpleType>
    </xsd:element>
    <xsd:element name="OPS_x0020_tags" ma:index="4" nillable="true" ma:displayName="OPS tags" ma:list="{ef0261bb-7101-4570-baf6-ae2433e35ecb}" ma:internalName="OPS_x0020_tags" ma:showField="Title">
      <xsd:complexType>
        <xsd:complexContent>
          <xsd:extension base="dms:MultiChoiceLookup">
            <xsd:sequence>
              <xsd:element name="Value" type="dms:Lookup" maxOccurs="unbounded" minOccurs="0" nillable="true"/>
            </xsd:sequence>
          </xsd:extension>
        </xsd:complexContent>
      </xsd:complexType>
    </xsd:element>
    <xsd:element name="Subjects_x0020__x0028_Keywords_x0029_" ma:index="5" nillable="true" ma:displayName="Subjects (Keywords)" ma:list="{bd88c386-817f-4464-998a-342319683bef}" ma:internalName="Subjects_x0020__x0028_Keywords_x0029_" ma:showField="Title">
      <xsd:complexType>
        <xsd:complexContent>
          <xsd:extension base="dms:MultiChoiceLookup">
            <xsd:sequence>
              <xsd:element name="Value" type="dms:Lookup" maxOccurs="unbounded" minOccurs="0" nillable="true"/>
            </xsd:sequence>
          </xsd:extension>
        </xsd:complexContent>
      </xsd:complexType>
    </xsd:element>
    <xsd:element name="Countries" ma:index="7" nillable="true" ma:displayName="Countries" ma:list="{098e6cc4-0186-4ac3-9c55-f97fcba62ee8}" ma:internalName="Countries" ma:readOnly="false" ma:showField="Titl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EA3865-AB0B-4AE0-9B01-243498219D6D}">
  <ds:schemaRefs>
    <ds:schemaRef ds:uri="http://purl.org/dc/dcmitype/"/>
    <ds:schemaRef ds:uri="http://purl.org/dc/terms/"/>
    <ds:schemaRef ds:uri="http://purl.org/dc/elements/1.1/"/>
    <ds:schemaRef ds:uri="http://www.w3.org/XML/1998/namespace"/>
    <ds:schemaRef ds:uri="http://schemas.microsoft.com/office/infopath/2007/PartnerControls"/>
    <ds:schemaRef ds:uri="http://schemas.microsoft.com/office/2006/documentManagement/types"/>
    <ds:schemaRef ds:uri="0cfba320-8ff6-492a-9486-22da21eb3322"/>
    <ds:schemaRef ds:uri="http://schemas.openxmlformats.org/package/2006/metadata/core-properties"/>
    <ds:schemaRef ds:uri="b24f4573-e1bc-403b-bbdd-fe6427823d12"/>
    <ds:schemaRef ds:uri="http://schemas.microsoft.com/office/2006/metadata/properties"/>
  </ds:schemaRefs>
</ds:datastoreItem>
</file>

<file path=customXml/itemProps2.xml><?xml version="1.0" encoding="utf-8"?>
<ds:datastoreItem xmlns:ds="http://schemas.openxmlformats.org/officeDocument/2006/customXml" ds:itemID="{6B7F160D-270E-4B58-805E-87C9D40EF5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4f4573-e1bc-403b-bbdd-fe6427823d12"/>
    <ds:schemaRef ds:uri="0cfba320-8ff6-492a-9486-22da21eb33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200E0E-B4DC-44DD-9E9C-E1F00EC678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10584</TotalTime>
  <Words>155</Words>
  <Application>Microsoft Office PowerPoint</Application>
  <PresentationFormat>On-screen Show (16:9)</PresentationFormat>
  <Paragraphs>36</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Montreal</vt:lpstr>
      <vt:lpstr>Wingdings</vt:lpstr>
      <vt:lpstr>ETF Template - Blue</vt:lpstr>
      <vt:lpstr>PowerPoint Presentation</vt:lpstr>
      <vt:lpstr>FUNCTIONS OF QUALIFICATION SYSTEMS </vt:lpstr>
      <vt:lpstr>TYPICAL SOLUTIONS</vt:lpstr>
      <vt:lpstr>EXERCISE</vt:lpstr>
      <vt:lpstr>POLAND</vt:lpstr>
      <vt:lpstr>PowerPoint Presentation</vt:lpstr>
    </vt:vector>
  </TitlesOfParts>
  <Company>Article 10</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ETF corporate PPT presentation</dc:title>
  <dc:creator>Carla Leclezio</dc:creator>
  <cp:lastModifiedBy>Maria Rosenstock</cp:lastModifiedBy>
  <cp:revision>689</cp:revision>
  <cp:lastPrinted>2019-09-20T15:12:00Z</cp:lastPrinted>
  <dcterms:created xsi:type="dcterms:W3CDTF">2012-09-13T11:45:23Z</dcterms:created>
  <dcterms:modified xsi:type="dcterms:W3CDTF">2019-09-24T07:08:26Z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0x010100DCA4EC5030EB214A86DBC146CA81E563</vt:lpwstr>
  </property>
  <property fmtid="{D5CDD505-2E9C-101B-9397-08002B2CF9AE}" pid="3" name="ArticulateGUID">
    <vt:lpwstr>25AEFCD6-48E8-4559-8E5B-3BD21746F7AD</vt:lpwstr>
  </property>
  <property fmtid="{D5CDD505-2E9C-101B-9397-08002B2CF9AE}" pid="4" name="ArticulatePath">
    <vt:lpwstr>ETF_Corporate Presentation 2018_v01</vt:lpwstr>
  </property>
  <property fmtid="{D5CDD505-2E9C-101B-9397-08002B2CF9AE}" pid="5" name="PresTool">
    <vt:lpwstr>no</vt:lpwstr>
  </property>
  <property fmtid="{D5CDD505-2E9C-101B-9397-08002B2CF9AE}" pid="6" name="PresToolSplit">
    <vt:lpwstr>yes</vt:lpwstr>
  </property>
  <property fmtid="{D5CDD505-2E9C-101B-9397-08002B2CF9AE}" pid="7" name="Deck">
    <vt:lpwstr>\\etf.europa.eu\sysvol\etf.europa.eu\ETF Templates\Templates\PowerPoint\Decks\ETF Corporate Template.pptx</vt:lpwstr>
  </property>
  <property fmtid="{D5CDD505-2E9C-101B-9397-08002B2CF9AE}" pid="8" name="LangID">
    <vt:lpwstr/>
  </property>
  <property fmtid="{D5CDD505-2E9C-101B-9397-08002B2CF9AE}" pid="9" name="TempDeck">
    <vt:lpwstr>false</vt:lpwstr>
  </property>
</Properties>
</file>