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455" r:id="rId2"/>
    <p:sldId id="469" r:id="rId3"/>
    <p:sldId id="472" r:id="rId4"/>
    <p:sldId id="499" r:id="rId5"/>
    <p:sldId id="498" r:id="rId6"/>
    <p:sldId id="483" r:id="rId7"/>
    <p:sldId id="500" r:id="rId8"/>
    <p:sldId id="484" r:id="rId9"/>
    <p:sldId id="501" r:id="rId10"/>
    <p:sldId id="486" r:id="rId11"/>
    <p:sldId id="493" r:id="rId12"/>
    <p:sldId id="457" r:id="rId13"/>
    <p:sldId id="502" r:id="rId14"/>
    <p:sldId id="503" r:id="rId15"/>
    <p:sldId id="278"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6F443FF2-2EC2-BC43-9E41-E1C6496F420C}">
          <p14:sldIdLst>
            <p14:sldId id="455"/>
          </p14:sldIdLst>
        </p14:section>
        <p14:section name="INTERNO" id="{5E4D8ECE-E26C-7945-979A-AA43741C6BFD}">
          <p14:sldIdLst>
            <p14:sldId id="469"/>
            <p14:sldId id="472"/>
            <p14:sldId id="499"/>
            <p14:sldId id="498"/>
            <p14:sldId id="483"/>
            <p14:sldId id="500"/>
            <p14:sldId id="484"/>
            <p14:sldId id="501"/>
            <p14:sldId id="486"/>
            <p14:sldId id="493"/>
            <p14:sldId id="457"/>
            <p14:sldId id="502"/>
            <p14:sldId id="503"/>
            <p14:sldId id="278"/>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p:restoredTop sz="94674"/>
  </p:normalViewPr>
  <p:slideViewPr>
    <p:cSldViewPr snapToGrid="0" snapToObjects="1">
      <p:cViewPr>
        <p:scale>
          <a:sx n="76" d="100"/>
          <a:sy n="76" d="100"/>
        </p:scale>
        <p:origin x="-984" y="-6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ED5235-F018-42FE-B350-B37500E404F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it-IT"/>
        </a:p>
      </dgm:t>
    </dgm:pt>
    <dgm:pt modelId="{E370D029-238B-48C1-9D7F-5588ED07F63A}">
      <dgm:prSet/>
      <dgm:spPr/>
      <dgm:t>
        <a:bodyPr/>
        <a:lstStyle/>
        <a:p>
          <a:pPr rtl="0"/>
          <a:r>
            <a:rPr lang="it-IT" dirty="0"/>
            <a:t>The </a:t>
          </a:r>
          <a:r>
            <a:rPr lang="it-IT" dirty="0" err="1"/>
            <a:t>Israeli</a:t>
          </a:r>
          <a:r>
            <a:rPr lang="it-IT" dirty="0"/>
            <a:t> </a:t>
          </a:r>
          <a:r>
            <a:rPr lang="it-IT" dirty="0" err="1"/>
            <a:t>Qualifications</a:t>
          </a:r>
          <a:r>
            <a:rPr lang="it-IT" dirty="0"/>
            <a:t> Framework </a:t>
          </a:r>
          <a:r>
            <a:rPr lang="it-IT" dirty="0" err="1"/>
            <a:t>should</a:t>
          </a:r>
          <a:r>
            <a:rPr lang="it-IT" dirty="0"/>
            <a:t> be first of </a:t>
          </a:r>
          <a:r>
            <a:rPr lang="it-IT" dirty="0" err="1"/>
            <a:t>all</a:t>
          </a:r>
          <a:r>
            <a:rPr lang="it-IT" dirty="0"/>
            <a:t> </a:t>
          </a:r>
          <a:r>
            <a:rPr lang="it-IT" b="1" dirty="0"/>
            <a:t>an </a:t>
          </a:r>
          <a:r>
            <a:rPr lang="it-IT" b="1" dirty="0" err="1"/>
            <a:t>instrument</a:t>
          </a:r>
          <a:r>
            <a:rPr lang="it-IT" b="1" dirty="0"/>
            <a:t> of </a:t>
          </a:r>
          <a:r>
            <a:rPr lang="it-IT" b="1" dirty="0" err="1"/>
            <a:t>transparency</a:t>
          </a:r>
          <a:r>
            <a:rPr lang="it-IT" dirty="0"/>
            <a:t>, </a:t>
          </a:r>
          <a:r>
            <a:rPr lang="it-IT" dirty="0" err="1"/>
            <a:t>not</a:t>
          </a:r>
          <a:r>
            <a:rPr lang="it-IT" dirty="0"/>
            <a:t> a </a:t>
          </a:r>
          <a:r>
            <a:rPr lang="it-IT" dirty="0" err="1"/>
            <a:t>legal</a:t>
          </a:r>
          <a:r>
            <a:rPr lang="it-IT" dirty="0"/>
            <a:t> </a:t>
          </a:r>
          <a:r>
            <a:rPr lang="it-IT" dirty="0" err="1"/>
            <a:t>structure</a:t>
          </a:r>
          <a:r>
            <a:rPr lang="it-IT" dirty="0"/>
            <a:t> or </a:t>
          </a:r>
          <a:r>
            <a:rPr lang="it-IT" dirty="0" err="1"/>
            <a:t>binding</a:t>
          </a:r>
          <a:r>
            <a:rPr lang="it-IT" dirty="0"/>
            <a:t> for the country. </a:t>
          </a:r>
        </a:p>
      </dgm:t>
    </dgm:pt>
    <dgm:pt modelId="{8E504B18-D4C3-446E-A4E4-84E591001AFC}" type="parTrans" cxnId="{A777B039-29E0-4CF1-8E5B-453550FFEFCD}">
      <dgm:prSet/>
      <dgm:spPr/>
      <dgm:t>
        <a:bodyPr/>
        <a:lstStyle/>
        <a:p>
          <a:endParaRPr lang="it-IT"/>
        </a:p>
      </dgm:t>
    </dgm:pt>
    <dgm:pt modelId="{59503318-CACC-4B9F-A7C1-D1ED7E2F999F}" type="sibTrans" cxnId="{A777B039-29E0-4CF1-8E5B-453550FFEFCD}">
      <dgm:prSet/>
      <dgm:spPr/>
      <dgm:t>
        <a:bodyPr/>
        <a:lstStyle/>
        <a:p>
          <a:endParaRPr lang="it-IT"/>
        </a:p>
      </dgm:t>
    </dgm:pt>
    <dgm:pt modelId="{19166898-06D1-4F4E-849C-AED72FF4A8C0}">
      <dgm:prSet/>
      <dgm:spPr/>
      <dgm:t>
        <a:bodyPr/>
        <a:lstStyle/>
        <a:p>
          <a:pPr rtl="0"/>
          <a:r>
            <a:rPr lang="it-IT" b="1" dirty="0"/>
            <a:t>An </a:t>
          </a:r>
          <a:r>
            <a:rPr lang="it-IT" b="1" dirty="0" err="1"/>
            <a:t>internal</a:t>
          </a:r>
          <a:r>
            <a:rPr lang="it-IT" b="1" dirty="0"/>
            <a:t> </a:t>
          </a:r>
          <a:r>
            <a:rPr lang="it-IT" b="1" dirty="0" err="1"/>
            <a:t>legal</a:t>
          </a:r>
          <a:r>
            <a:rPr lang="it-IT" b="1" dirty="0"/>
            <a:t> </a:t>
          </a:r>
          <a:r>
            <a:rPr lang="it-IT" b="1" dirty="0" err="1"/>
            <a:t>framework</a:t>
          </a:r>
          <a:r>
            <a:rPr lang="it-IT" b="1" dirty="0"/>
            <a:t> for </a:t>
          </a:r>
          <a:r>
            <a:rPr lang="it-IT" b="1" dirty="0" err="1"/>
            <a:t>different</a:t>
          </a:r>
          <a:r>
            <a:rPr lang="it-IT" b="1" dirty="0"/>
            <a:t> </a:t>
          </a:r>
          <a:r>
            <a:rPr lang="it-IT" b="1" dirty="0" err="1"/>
            <a:t>education</a:t>
          </a:r>
          <a:r>
            <a:rPr lang="it-IT" b="1" dirty="0"/>
            <a:t> </a:t>
          </a:r>
          <a:r>
            <a:rPr lang="it-IT" b="1" dirty="0" err="1"/>
            <a:t>sectors</a:t>
          </a:r>
          <a:r>
            <a:rPr lang="it-IT" b="1" dirty="0"/>
            <a:t> </a:t>
          </a:r>
          <a:r>
            <a:rPr lang="it-IT" b="1" dirty="0" err="1"/>
            <a:t>already</a:t>
          </a:r>
          <a:r>
            <a:rPr lang="it-IT" b="1" dirty="0"/>
            <a:t> </a:t>
          </a:r>
          <a:r>
            <a:rPr lang="it-IT" b="1" dirty="0" err="1"/>
            <a:t>exists</a:t>
          </a:r>
          <a:r>
            <a:rPr lang="it-IT" b="1" dirty="0"/>
            <a:t> in </a:t>
          </a:r>
          <a:r>
            <a:rPr lang="it-IT" b="1" dirty="0" err="1"/>
            <a:t>Israel</a:t>
          </a:r>
          <a:r>
            <a:rPr lang="it-IT" b="1" dirty="0"/>
            <a:t> </a:t>
          </a:r>
          <a:r>
            <a:rPr lang="it-IT" dirty="0" err="1"/>
            <a:t>but</a:t>
          </a:r>
          <a:r>
            <a:rPr lang="it-IT" dirty="0"/>
            <a:t> the </a:t>
          </a:r>
          <a:r>
            <a:rPr lang="it-IT" dirty="0" err="1"/>
            <a:t>different</a:t>
          </a:r>
          <a:r>
            <a:rPr lang="it-IT" dirty="0"/>
            <a:t> </a:t>
          </a:r>
          <a:r>
            <a:rPr lang="it-IT" dirty="0" err="1"/>
            <a:t>legal</a:t>
          </a:r>
          <a:r>
            <a:rPr lang="it-IT" dirty="0"/>
            <a:t> </a:t>
          </a:r>
          <a:r>
            <a:rPr lang="it-IT" dirty="0" err="1"/>
            <a:t>acts</a:t>
          </a:r>
          <a:r>
            <a:rPr lang="it-IT" dirty="0"/>
            <a:t> are </a:t>
          </a:r>
          <a:r>
            <a:rPr lang="it-IT" dirty="0" err="1"/>
            <a:t>not</a:t>
          </a:r>
          <a:r>
            <a:rPr lang="it-IT" dirty="0"/>
            <a:t> </a:t>
          </a:r>
          <a:r>
            <a:rPr lang="it-IT" dirty="0" err="1"/>
            <a:t>connected</a:t>
          </a:r>
          <a:r>
            <a:rPr lang="it-IT" dirty="0"/>
            <a:t>: the NQF </a:t>
          </a:r>
          <a:r>
            <a:rPr lang="it-IT" dirty="0" err="1"/>
            <a:t>will</a:t>
          </a:r>
          <a:r>
            <a:rPr lang="it-IT" dirty="0"/>
            <a:t> </a:t>
          </a:r>
          <a:r>
            <a:rPr lang="it-IT" b="1" dirty="0" err="1"/>
            <a:t>present</a:t>
          </a:r>
          <a:r>
            <a:rPr lang="it-IT" b="1" dirty="0"/>
            <a:t> the </a:t>
          </a:r>
          <a:r>
            <a:rPr lang="it-IT" b="1" dirty="0" err="1"/>
            <a:t>entire</a:t>
          </a:r>
          <a:r>
            <a:rPr lang="it-IT" b="1" dirty="0"/>
            <a:t> </a:t>
          </a:r>
          <a:r>
            <a:rPr lang="it-IT" b="1" dirty="0" err="1"/>
            <a:t>picture</a:t>
          </a:r>
          <a:r>
            <a:rPr lang="it-IT" b="1" dirty="0"/>
            <a:t> of </a:t>
          </a:r>
          <a:r>
            <a:rPr lang="it-IT" b="1" dirty="0" err="1"/>
            <a:t>qualifications</a:t>
          </a:r>
          <a:r>
            <a:rPr lang="it-IT" b="1" dirty="0"/>
            <a:t> </a:t>
          </a:r>
          <a:r>
            <a:rPr lang="it-IT" b="1" dirty="0" err="1"/>
            <a:t>at</a:t>
          </a:r>
          <a:r>
            <a:rPr lang="it-IT" b="1" dirty="0"/>
            <a:t> </a:t>
          </a:r>
          <a:r>
            <a:rPr lang="it-IT" b="1" dirty="0" err="1"/>
            <a:t>national</a:t>
          </a:r>
          <a:r>
            <a:rPr lang="it-IT" b="1" dirty="0"/>
            <a:t> </a:t>
          </a:r>
          <a:r>
            <a:rPr lang="it-IT" b="1" dirty="0" err="1"/>
            <a:t>level</a:t>
          </a:r>
          <a:r>
            <a:rPr lang="it-IT" dirty="0"/>
            <a:t>, </a:t>
          </a:r>
          <a:r>
            <a:rPr lang="it-IT" dirty="0" err="1"/>
            <a:t>creating</a:t>
          </a:r>
          <a:r>
            <a:rPr lang="it-IT" dirty="0"/>
            <a:t> </a:t>
          </a:r>
          <a:r>
            <a:rPr lang="it-IT" dirty="0" err="1"/>
            <a:t>connections</a:t>
          </a:r>
          <a:r>
            <a:rPr lang="it-IT" dirty="0"/>
            <a:t> </a:t>
          </a:r>
          <a:r>
            <a:rPr lang="it-IT" dirty="0" err="1"/>
            <a:t>among</a:t>
          </a:r>
          <a:r>
            <a:rPr lang="it-IT" dirty="0"/>
            <a:t> </a:t>
          </a:r>
          <a:r>
            <a:rPr lang="it-IT" dirty="0" err="1"/>
            <a:t>sectors</a:t>
          </a:r>
          <a:r>
            <a:rPr lang="it-IT" dirty="0"/>
            <a:t>, </a:t>
          </a:r>
          <a:r>
            <a:rPr lang="it-IT" dirty="0" err="1"/>
            <a:t>starting</a:t>
          </a:r>
          <a:r>
            <a:rPr lang="it-IT" dirty="0"/>
            <a:t> from the </a:t>
          </a:r>
          <a:r>
            <a:rPr lang="it-IT" dirty="0" err="1"/>
            <a:t>current</a:t>
          </a:r>
          <a:r>
            <a:rPr lang="it-IT" dirty="0"/>
            <a:t> situation. </a:t>
          </a:r>
        </a:p>
      </dgm:t>
    </dgm:pt>
    <dgm:pt modelId="{9EAF84EE-0029-4C38-81B7-D429DDD35002}" type="parTrans" cxnId="{37556327-23E7-4D8A-AFA6-181757AEDE61}">
      <dgm:prSet/>
      <dgm:spPr/>
      <dgm:t>
        <a:bodyPr/>
        <a:lstStyle/>
        <a:p>
          <a:endParaRPr lang="it-IT"/>
        </a:p>
      </dgm:t>
    </dgm:pt>
    <dgm:pt modelId="{4FFFD465-A299-4488-ADBF-D0EBFB1EB40F}" type="sibTrans" cxnId="{37556327-23E7-4D8A-AFA6-181757AEDE61}">
      <dgm:prSet/>
      <dgm:spPr/>
      <dgm:t>
        <a:bodyPr/>
        <a:lstStyle/>
        <a:p>
          <a:endParaRPr lang="it-IT"/>
        </a:p>
      </dgm:t>
    </dgm:pt>
    <dgm:pt modelId="{21EBA459-6014-40F6-B02E-4E98B961131F}">
      <dgm:prSet/>
      <dgm:spPr/>
      <dgm:t>
        <a:bodyPr/>
        <a:lstStyle/>
        <a:p>
          <a:pPr rtl="0"/>
          <a:r>
            <a:rPr lang="it-IT" dirty="0" err="1"/>
            <a:t>It</a:t>
          </a:r>
          <a:r>
            <a:rPr lang="it-IT" dirty="0"/>
            <a:t> </a:t>
          </a:r>
          <a:r>
            <a:rPr lang="it-IT" dirty="0" err="1"/>
            <a:t>is</a:t>
          </a:r>
          <a:r>
            <a:rPr lang="it-IT" dirty="0"/>
            <a:t> </a:t>
          </a:r>
          <a:r>
            <a:rPr lang="it-IT" dirty="0" err="1"/>
            <a:t>fundamental</a:t>
          </a:r>
          <a:r>
            <a:rPr lang="it-IT" dirty="0"/>
            <a:t> to </a:t>
          </a:r>
          <a:r>
            <a:rPr lang="it-IT" dirty="0" err="1"/>
            <a:t>maintain</a:t>
          </a:r>
          <a:r>
            <a:rPr lang="it-IT" dirty="0"/>
            <a:t> the nature of the </a:t>
          </a:r>
          <a:r>
            <a:rPr lang="it-IT" dirty="0" err="1"/>
            <a:t>framework</a:t>
          </a:r>
          <a:r>
            <a:rPr lang="it-IT" dirty="0"/>
            <a:t> </a:t>
          </a:r>
          <a:r>
            <a:rPr lang="it-IT" dirty="0" err="1"/>
            <a:t>as</a:t>
          </a:r>
          <a:r>
            <a:rPr lang="it-IT" dirty="0"/>
            <a:t> a </a:t>
          </a:r>
          <a:r>
            <a:rPr lang="it-IT" b="1" dirty="0" err="1"/>
            <a:t>flexible</a:t>
          </a:r>
          <a:r>
            <a:rPr lang="it-IT" b="1" dirty="0"/>
            <a:t> </a:t>
          </a:r>
          <a:r>
            <a:rPr lang="it-IT" b="1" dirty="0" err="1"/>
            <a:t>instrument</a:t>
          </a:r>
          <a:r>
            <a:rPr lang="it-IT" b="1" dirty="0"/>
            <a:t> </a:t>
          </a:r>
          <a:r>
            <a:rPr lang="it-IT" dirty="0" err="1"/>
            <a:t>that</a:t>
          </a:r>
          <a:r>
            <a:rPr lang="it-IT" dirty="0"/>
            <a:t> </a:t>
          </a:r>
          <a:r>
            <a:rPr lang="it-IT" dirty="0" err="1"/>
            <a:t>will</a:t>
          </a:r>
          <a:r>
            <a:rPr lang="it-IT" dirty="0"/>
            <a:t> be </a:t>
          </a:r>
          <a:r>
            <a:rPr lang="it-IT" dirty="0" err="1"/>
            <a:t>able</a:t>
          </a:r>
          <a:r>
            <a:rPr lang="it-IT" dirty="0"/>
            <a:t> to </a:t>
          </a:r>
          <a:r>
            <a:rPr lang="it-IT" dirty="0" err="1"/>
            <a:t>systematize</a:t>
          </a:r>
          <a:r>
            <a:rPr lang="it-IT" dirty="0"/>
            <a:t> the </a:t>
          </a:r>
          <a:r>
            <a:rPr lang="it-IT" dirty="0" err="1"/>
            <a:t>national</a:t>
          </a:r>
          <a:r>
            <a:rPr lang="it-IT" dirty="0"/>
            <a:t> </a:t>
          </a:r>
          <a:r>
            <a:rPr lang="it-IT" dirty="0" err="1"/>
            <a:t>legal</a:t>
          </a:r>
          <a:r>
            <a:rPr lang="it-IT" dirty="0"/>
            <a:t> </a:t>
          </a:r>
          <a:r>
            <a:rPr lang="it-IT" dirty="0" err="1"/>
            <a:t>framework</a:t>
          </a:r>
          <a:r>
            <a:rPr lang="it-IT" dirty="0"/>
            <a:t> </a:t>
          </a:r>
          <a:r>
            <a:rPr lang="it-IT" dirty="0" err="1"/>
            <a:t>instead</a:t>
          </a:r>
          <a:r>
            <a:rPr lang="it-IT" dirty="0"/>
            <a:t> of </a:t>
          </a:r>
          <a:r>
            <a:rPr lang="it-IT" dirty="0" err="1"/>
            <a:t>creating</a:t>
          </a:r>
          <a:r>
            <a:rPr lang="it-IT" dirty="0"/>
            <a:t> </a:t>
          </a:r>
          <a:r>
            <a:rPr lang="it-IT" dirty="0" err="1"/>
            <a:t>another</a:t>
          </a:r>
          <a:r>
            <a:rPr lang="it-IT" dirty="0"/>
            <a:t> </a:t>
          </a:r>
          <a:r>
            <a:rPr lang="it-IT" dirty="0" err="1"/>
            <a:t>legal</a:t>
          </a:r>
          <a:r>
            <a:rPr lang="it-IT" dirty="0"/>
            <a:t> </a:t>
          </a:r>
          <a:r>
            <a:rPr lang="it-IT" dirty="0" err="1"/>
            <a:t>instrument</a:t>
          </a:r>
          <a:r>
            <a:rPr lang="it-IT" dirty="0"/>
            <a:t> </a:t>
          </a:r>
          <a:r>
            <a:rPr lang="it-IT" dirty="0" err="1"/>
            <a:t>conflicting</a:t>
          </a:r>
          <a:r>
            <a:rPr lang="it-IT" dirty="0"/>
            <a:t> with the </a:t>
          </a:r>
          <a:r>
            <a:rPr lang="it-IT" dirty="0" err="1"/>
            <a:t>peculiatities</a:t>
          </a:r>
          <a:r>
            <a:rPr lang="it-IT" dirty="0"/>
            <a:t> of the </a:t>
          </a:r>
          <a:r>
            <a:rPr lang="it-IT" dirty="0" err="1"/>
            <a:t>national</a:t>
          </a:r>
          <a:r>
            <a:rPr lang="it-IT" dirty="0"/>
            <a:t> and cultural </a:t>
          </a:r>
          <a:r>
            <a:rPr lang="it-IT" dirty="0" err="1"/>
            <a:t>approach</a:t>
          </a:r>
          <a:r>
            <a:rPr lang="it-IT" dirty="0"/>
            <a:t> in </a:t>
          </a:r>
          <a:r>
            <a:rPr lang="it-IT" dirty="0" err="1"/>
            <a:t>different</a:t>
          </a:r>
          <a:r>
            <a:rPr lang="it-IT" dirty="0"/>
            <a:t> </a:t>
          </a:r>
          <a:r>
            <a:rPr lang="it-IT" dirty="0" err="1"/>
            <a:t>education</a:t>
          </a:r>
          <a:r>
            <a:rPr lang="it-IT" dirty="0"/>
            <a:t> </a:t>
          </a:r>
          <a:r>
            <a:rPr lang="it-IT" dirty="0" err="1"/>
            <a:t>sectors</a:t>
          </a:r>
          <a:r>
            <a:rPr lang="it-IT" dirty="0"/>
            <a:t>. </a:t>
          </a:r>
        </a:p>
      </dgm:t>
    </dgm:pt>
    <dgm:pt modelId="{76242E05-A073-4D67-8BFC-322B28D430EB}" type="parTrans" cxnId="{A17529BF-49DB-4F57-A8F1-22DCCBF53F38}">
      <dgm:prSet/>
      <dgm:spPr/>
      <dgm:t>
        <a:bodyPr/>
        <a:lstStyle/>
        <a:p>
          <a:endParaRPr lang="it-IT"/>
        </a:p>
      </dgm:t>
    </dgm:pt>
    <dgm:pt modelId="{79D43AC2-C1B9-4B07-B635-90A49FE7C460}" type="sibTrans" cxnId="{A17529BF-49DB-4F57-A8F1-22DCCBF53F38}">
      <dgm:prSet/>
      <dgm:spPr/>
      <dgm:t>
        <a:bodyPr/>
        <a:lstStyle/>
        <a:p>
          <a:endParaRPr lang="it-IT"/>
        </a:p>
      </dgm:t>
    </dgm:pt>
    <dgm:pt modelId="{0B1B350B-8A9E-4F57-9DE9-71E214173172}" type="pres">
      <dgm:prSet presAssocID="{D4ED5235-F018-42FE-B350-B37500E404FB}" presName="linear" presStyleCnt="0">
        <dgm:presLayoutVars>
          <dgm:animLvl val="lvl"/>
          <dgm:resizeHandles val="exact"/>
        </dgm:presLayoutVars>
      </dgm:prSet>
      <dgm:spPr/>
      <dgm:t>
        <a:bodyPr/>
        <a:lstStyle/>
        <a:p>
          <a:endParaRPr lang="it-IT"/>
        </a:p>
      </dgm:t>
    </dgm:pt>
    <dgm:pt modelId="{E2668369-4501-4DDF-9009-87459FDB5B77}" type="pres">
      <dgm:prSet presAssocID="{E370D029-238B-48C1-9D7F-5588ED07F63A}" presName="parentText" presStyleLbl="node1" presStyleIdx="0" presStyleCnt="3">
        <dgm:presLayoutVars>
          <dgm:chMax val="0"/>
          <dgm:bulletEnabled val="1"/>
        </dgm:presLayoutVars>
      </dgm:prSet>
      <dgm:spPr/>
      <dgm:t>
        <a:bodyPr/>
        <a:lstStyle/>
        <a:p>
          <a:endParaRPr lang="it-IT"/>
        </a:p>
      </dgm:t>
    </dgm:pt>
    <dgm:pt modelId="{5FE69F50-3A35-46A6-BF95-8DFF1C8FB576}" type="pres">
      <dgm:prSet presAssocID="{59503318-CACC-4B9F-A7C1-D1ED7E2F999F}" presName="spacer" presStyleCnt="0"/>
      <dgm:spPr/>
    </dgm:pt>
    <dgm:pt modelId="{6FAE5379-F8BC-4F5A-AFD4-21DB58234226}" type="pres">
      <dgm:prSet presAssocID="{19166898-06D1-4F4E-849C-AED72FF4A8C0}" presName="parentText" presStyleLbl="node1" presStyleIdx="1" presStyleCnt="3">
        <dgm:presLayoutVars>
          <dgm:chMax val="0"/>
          <dgm:bulletEnabled val="1"/>
        </dgm:presLayoutVars>
      </dgm:prSet>
      <dgm:spPr/>
      <dgm:t>
        <a:bodyPr/>
        <a:lstStyle/>
        <a:p>
          <a:endParaRPr lang="it-IT"/>
        </a:p>
      </dgm:t>
    </dgm:pt>
    <dgm:pt modelId="{ECBA2656-B318-461D-A07D-00B2C9E0A4CC}" type="pres">
      <dgm:prSet presAssocID="{4FFFD465-A299-4488-ADBF-D0EBFB1EB40F}" presName="spacer" presStyleCnt="0"/>
      <dgm:spPr/>
    </dgm:pt>
    <dgm:pt modelId="{D2A202DC-4440-4562-9129-7DDF7A42BB76}" type="pres">
      <dgm:prSet presAssocID="{21EBA459-6014-40F6-B02E-4E98B961131F}" presName="parentText" presStyleLbl="node1" presStyleIdx="2" presStyleCnt="3">
        <dgm:presLayoutVars>
          <dgm:chMax val="0"/>
          <dgm:bulletEnabled val="1"/>
        </dgm:presLayoutVars>
      </dgm:prSet>
      <dgm:spPr/>
      <dgm:t>
        <a:bodyPr/>
        <a:lstStyle/>
        <a:p>
          <a:endParaRPr lang="it-IT"/>
        </a:p>
      </dgm:t>
    </dgm:pt>
  </dgm:ptLst>
  <dgm:cxnLst>
    <dgm:cxn modelId="{A17529BF-49DB-4F57-A8F1-22DCCBF53F38}" srcId="{D4ED5235-F018-42FE-B350-B37500E404FB}" destId="{21EBA459-6014-40F6-B02E-4E98B961131F}" srcOrd="2" destOrd="0" parTransId="{76242E05-A073-4D67-8BFC-322B28D430EB}" sibTransId="{79D43AC2-C1B9-4B07-B635-90A49FE7C460}"/>
    <dgm:cxn modelId="{37556327-23E7-4D8A-AFA6-181757AEDE61}" srcId="{D4ED5235-F018-42FE-B350-B37500E404FB}" destId="{19166898-06D1-4F4E-849C-AED72FF4A8C0}" srcOrd="1" destOrd="0" parTransId="{9EAF84EE-0029-4C38-81B7-D429DDD35002}" sibTransId="{4FFFD465-A299-4488-ADBF-D0EBFB1EB40F}"/>
    <dgm:cxn modelId="{B48D8E02-FE4E-C740-B95A-B7013D9ECC46}" type="presOf" srcId="{E370D029-238B-48C1-9D7F-5588ED07F63A}" destId="{E2668369-4501-4DDF-9009-87459FDB5B77}" srcOrd="0" destOrd="0" presId="urn:microsoft.com/office/officeart/2005/8/layout/vList2"/>
    <dgm:cxn modelId="{FC561D25-69C8-1941-A9D5-8B1EFA1BDCD4}" type="presOf" srcId="{19166898-06D1-4F4E-849C-AED72FF4A8C0}" destId="{6FAE5379-F8BC-4F5A-AFD4-21DB58234226}" srcOrd="0" destOrd="0" presId="urn:microsoft.com/office/officeart/2005/8/layout/vList2"/>
    <dgm:cxn modelId="{A777B039-29E0-4CF1-8E5B-453550FFEFCD}" srcId="{D4ED5235-F018-42FE-B350-B37500E404FB}" destId="{E370D029-238B-48C1-9D7F-5588ED07F63A}" srcOrd="0" destOrd="0" parTransId="{8E504B18-D4C3-446E-A4E4-84E591001AFC}" sibTransId="{59503318-CACC-4B9F-A7C1-D1ED7E2F999F}"/>
    <dgm:cxn modelId="{23078021-02E6-BE40-BBA4-ACE32AB54217}" type="presOf" srcId="{21EBA459-6014-40F6-B02E-4E98B961131F}" destId="{D2A202DC-4440-4562-9129-7DDF7A42BB76}" srcOrd="0" destOrd="0" presId="urn:microsoft.com/office/officeart/2005/8/layout/vList2"/>
    <dgm:cxn modelId="{F09EC55A-AD8E-0E4E-A430-968AD299ECC3}" type="presOf" srcId="{D4ED5235-F018-42FE-B350-B37500E404FB}" destId="{0B1B350B-8A9E-4F57-9DE9-71E214173172}" srcOrd="0" destOrd="0" presId="urn:microsoft.com/office/officeart/2005/8/layout/vList2"/>
    <dgm:cxn modelId="{12135686-E4E6-4549-9442-B95756A63099}" type="presParOf" srcId="{0B1B350B-8A9E-4F57-9DE9-71E214173172}" destId="{E2668369-4501-4DDF-9009-87459FDB5B77}" srcOrd="0" destOrd="0" presId="urn:microsoft.com/office/officeart/2005/8/layout/vList2"/>
    <dgm:cxn modelId="{123C33CC-3B88-1249-A8F5-7515FC98C0BF}" type="presParOf" srcId="{0B1B350B-8A9E-4F57-9DE9-71E214173172}" destId="{5FE69F50-3A35-46A6-BF95-8DFF1C8FB576}" srcOrd="1" destOrd="0" presId="urn:microsoft.com/office/officeart/2005/8/layout/vList2"/>
    <dgm:cxn modelId="{46C72DD2-8E46-834D-A80E-ED530079DDF1}" type="presParOf" srcId="{0B1B350B-8A9E-4F57-9DE9-71E214173172}" destId="{6FAE5379-F8BC-4F5A-AFD4-21DB58234226}" srcOrd="2" destOrd="0" presId="urn:microsoft.com/office/officeart/2005/8/layout/vList2"/>
    <dgm:cxn modelId="{ACFA35CE-87E8-C445-BF60-76EE5DCCF173}" type="presParOf" srcId="{0B1B350B-8A9E-4F57-9DE9-71E214173172}" destId="{ECBA2656-B318-461D-A07D-00B2C9E0A4CC}" srcOrd="3" destOrd="0" presId="urn:microsoft.com/office/officeart/2005/8/layout/vList2"/>
    <dgm:cxn modelId="{84E13A12-92BE-F044-9C00-0006279731A2}" type="presParOf" srcId="{0B1B350B-8A9E-4F57-9DE9-71E214173172}" destId="{D2A202DC-4440-4562-9129-7DDF7A42BB7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6C35B8-D27B-CA4B-A976-E29F3BF75AF0}" type="doc">
      <dgm:prSet loTypeId="urn:microsoft.com/office/officeart/2005/8/layout/radial3" loCatId="" qsTypeId="urn:microsoft.com/office/officeart/2005/8/quickstyle/simple4" qsCatId="simple" csTypeId="urn:microsoft.com/office/officeart/2005/8/colors/accent1_2" csCatId="accent1" phldr="1"/>
      <dgm:spPr/>
      <dgm:t>
        <a:bodyPr/>
        <a:lstStyle/>
        <a:p>
          <a:endParaRPr lang="it-IT"/>
        </a:p>
      </dgm:t>
    </dgm:pt>
    <dgm:pt modelId="{4F3C38BB-9487-E74E-A039-E9953ED735AF}">
      <dgm:prSet phldrT="[Testo]" custT="1"/>
      <dgm:spPr/>
      <dgm:t>
        <a:bodyPr/>
        <a:lstStyle/>
        <a:p>
          <a:pPr algn="ctr"/>
          <a:r>
            <a:rPr lang="it-IT" sz="1800" b="1" dirty="0" err="1"/>
            <a:t>Israeli</a:t>
          </a:r>
          <a:r>
            <a:rPr lang="it-IT" sz="1800" b="1" dirty="0"/>
            <a:t> NQF</a:t>
          </a:r>
        </a:p>
      </dgm:t>
    </dgm:pt>
    <dgm:pt modelId="{A1B8324A-926C-FE4C-916A-27605CBF90DB}" type="parTrans" cxnId="{89466C23-1694-F941-B243-36F4BD307D0E}">
      <dgm:prSet/>
      <dgm:spPr/>
      <dgm:t>
        <a:bodyPr/>
        <a:lstStyle/>
        <a:p>
          <a:endParaRPr lang="it-IT"/>
        </a:p>
      </dgm:t>
    </dgm:pt>
    <dgm:pt modelId="{6CA85BA0-8BEB-0746-BE2C-AC146C2B9731}" type="sibTrans" cxnId="{89466C23-1694-F941-B243-36F4BD307D0E}">
      <dgm:prSet/>
      <dgm:spPr/>
      <dgm:t>
        <a:bodyPr/>
        <a:lstStyle/>
        <a:p>
          <a:endParaRPr lang="it-IT"/>
        </a:p>
      </dgm:t>
    </dgm:pt>
    <dgm:pt modelId="{7A93BE71-1D35-F441-825B-C8BB1B08F2A6}">
      <dgm:prSet phldrT="[Testo]" custScaleX="697793" custScaleY="664667" custRadScaleRad="39878" custRadScaleInc="-15897"/>
      <dgm:spPr/>
      <dgm:t>
        <a:bodyPr/>
        <a:lstStyle/>
        <a:p>
          <a:endParaRPr lang="it-IT"/>
        </a:p>
      </dgm:t>
    </dgm:pt>
    <dgm:pt modelId="{134D5FEE-4E1C-3A4B-9014-30B95FE6EB99}" type="parTrans" cxnId="{60827AE3-CCAB-0C42-8956-DA371F520FC6}">
      <dgm:prSet/>
      <dgm:spPr/>
      <dgm:t>
        <a:bodyPr/>
        <a:lstStyle/>
        <a:p>
          <a:endParaRPr lang="it-IT"/>
        </a:p>
      </dgm:t>
    </dgm:pt>
    <dgm:pt modelId="{87E291F1-8F82-C845-A19E-81C1974BE30C}" type="sibTrans" cxnId="{60827AE3-CCAB-0C42-8956-DA371F520FC6}">
      <dgm:prSet/>
      <dgm:spPr/>
      <dgm:t>
        <a:bodyPr/>
        <a:lstStyle/>
        <a:p>
          <a:endParaRPr lang="it-IT"/>
        </a:p>
      </dgm:t>
    </dgm:pt>
    <dgm:pt modelId="{7C134AB8-34D5-A645-A653-F93B33D55F86}">
      <dgm:prSet phldrT="[Testo]" custScaleX="697793" custScaleY="664667" custRadScaleRad="39878" custRadScaleInc="-15897"/>
      <dgm:spPr/>
      <dgm:t>
        <a:bodyPr/>
        <a:lstStyle/>
        <a:p>
          <a:endParaRPr lang="it-IT"/>
        </a:p>
      </dgm:t>
    </dgm:pt>
    <dgm:pt modelId="{A9056F04-5B9C-634A-9810-B7625A55D99A}" type="parTrans" cxnId="{103B7078-BFEB-5244-9416-8DF5BE57FE6C}">
      <dgm:prSet/>
      <dgm:spPr/>
      <dgm:t>
        <a:bodyPr/>
        <a:lstStyle/>
        <a:p>
          <a:endParaRPr lang="it-IT"/>
        </a:p>
      </dgm:t>
    </dgm:pt>
    <dgm:pt modelId="{11B173E9-C336-1C45-B559-CB392F6F4468}" type="sibTrans" cxnId="{103B7078-BFEB-5244-9416-8DF5BE57FE6C}">
      <dgm:prSet/>
      <dgm:spPr/>
      <dgm:t>
        <a:bodyPr/>
        <a:lstStyle/>
        <a:p>
          <a:endParaRPr lang="it-IT"/>
        </a:p>
      </dgm:t>
    </dgm:pt>
    <dgm:pt modelId="{B0F365FF-4567-B946-A29F-9E952CA21982}">
      <dgm:prSet phldrT="[Testo]" custT="1"/>
      <dgm:spPr/>
      <dgm:t>
        <a:bodyPr/>
        <a:lstStyle/>
        <a:p>
          <a:r>
            <a:rPr lang="it-IT" sz="1800" b="1" dirty="0" err="1"/>
            <a:t>voluntary</a:t>
          </a:r>
          <a:endParaRPr lang="it-IT" sz="1800" b="1" dirty="0"/>
        </a:p>
      </dgm:t>
    </dgm:pt>
    <dgm:pt modelId="{9438AA58-1EB0-284B-8D51-72D8C66571C3}" type="parTrans" cxnId="{1C4BE064-6982-CF46-A4F0-40F968FE171E}">
      <dgm:prSet/>
      <dgm:spPr/>
      <dgm:t>
        <a:bodyPr/>
        <a:lstStyle/>
        <a:p>
          <a:endParaRPr lang="it-IT"/>
        </a:p>
      </dgm:t>
    </dgm:pt>
    <dgm:pt modelId="{5658B9DB-9CB0-204D-AF7A-D3B933B44496}" type="sibTrans" cxnId="{1C4BE064-6982-CF46-A4F0-40F968FE171E}">
      <dgm:prSet/>
      <dgm:spPr/>
      <dgm:t>
        <a:bodyPr/>
        <a:lstStyle/>
        <a:p>
          <a:endParaRPr lang="it-IT"/>
        </a:p>
      </dgm:t>
    </dgm:pt>
    <dgm:pt modelId="{18D67B88-BC51-1F4E-96A2-114D76A98501}">
      <dgm:prSet phldrT="[Testo]" custT="1"/>
      <dgm:spPr/>
      <dgm:t>
        <a:bodyPr/>
        <a:lstStyle/>
        <a:p>
          <a:r>
            <a:rPr lang="it-IT" sz="1800" b="1" dirty="0" err="1"/>
            <a:t>tool</a:t>
          </a:r>
          <a:endParaRPr lang="it-IT" sz="1800" b="1" dirty="0"/>
        </a:p>
      </dgm:t>
    </dgm:pt>
    <dgm:pt modelId="{F5BF6A1E-F825-8843-B88C-E1EE14C1FF17}" type="parTrans" cxnId="{8FEEF8FF-4282-1F42-BB9B-9C8D9778FDB7}">
      <dgm:prSet/>
      <dgm:spPr/>
      <dgm:t>
        <a:bodyPr/>
        <a:lstStyle/>
        <a:p>
          <a:endParaRPr lang="it-IT"/>
        </a:p>
      </dgm:t>
    </dgm:pt>
    <dgm:pt modelId="{4820E64D-23F9-9443-961F-EC823D0493F4}" type="sibTrans" cxnId="{8FEEF8FF-4282-1F42-BB9B-9C8D9778FDB7}">
      <dgm:prSet/>
      <dgm:spPr/>
      <dgm:t>
        <a:bodyPr/>
        <a:lstStyle/>
        <a:p>
          <a:endParaRPr lang="it-IT"/>
        </a:p>
      </dgm:t>
    </dgm:pt>
    <dgm:pt modelId="{699EC883-F204-1C46-B09D-F3B7920BB0FF}">
      <dgm:prSet phldrT="[Testo]" custT="1"/>
      <dgm:spPr/>
      <dgm:t>
        <a:bodyPr/>
        <a:lstStyle/>
        <a:p>
          <a:r>
            <a:rPr lang="it-IT" sz="1800" b="1" dirty="0"/>
            <a:t>inclusive</a:t>
          </a:r>
        </a:p>
      </dgm:t>
    </dgm:pt>
    <dgm:pt modelId="{956B9D02-1BD1-9F4D-B02F-90060C10655A}" type="parTrans" cxnId="{87F8C2FA-AED2-6E4F-A2D7-D35C9FDB9A1A}">
      <dgm:prSet/>
      <dgm:spPr/>
      <dgm:t>
        <a:bodyPr/>
        <a:lstStyle/>
        <a:p>
          <a:endParaRPr lang="it-IT"/>
        </a:p>
      </dgm:t>
    </dgm:pt>
    <dgm:pt modelId="{3DE5991A-62C1-4C4F-A613-D302C5ED04C2}" type="sibTrans" cxnId="{87F8C2FA-AED2-6E4F-A2D7-D35C9FDB9A1A}">
      <dgm:prSet/>
      <dgm:spPr/>
      <dgm:t>
        <a:bodyPr/>
        <a:lstStyle/>
        <a:p>
          <a:endParaRPr lang="it-IT"/>
        </a:p>
      </dgm:t>
    </dgm:pt>
    <dgm:pt modelId="{AA4F0376-1765-D94E-BB65-40AFE06219D1}">
      <dgm:prSet phldrT="[Testo]" custScaleX="1016915" custScaleY="950463" custRadScaleRad="75672" custRadScaleInc="-56814"/>
      <dgm:spPr/>
      <dgm:t>
        <a:bodyPr/>
        <a:lstStyle/>
        <a:p>
          <a:endParaRPr lang="it-IT" dirty="0"/>
        </a:p>
      </dgm:t>
    </dgm:pt>
    <dgm:pt modelId="{8FB6D874-B18A-154F-B5E0-CAA0B9DE23E3}" type="parTrans" cxnId="{9FBFDFD0-9FF8-794F-8F9E-D2707ECF4C22}">
      <dgm:prSet/>
      <dgm:spPr/>
      <dgm:t>
        <a:bodyPr/>
        <a:lstStyle/>
        <a:p>
          <a:endParaRPr lang="it-IT"/>
        </a:p>
      </dgm:t>
    </dgm:pt>
    <dgm:pt modelId="{09D6327E-965B-9444-A7FB-047B316E96F9}" type="sibTrans" cxnId="{9FBFDFD0-9FF8-794F-8F9E-D2707ECF4C22}">
      <dgm:prSet/>
      <dgm:spPr/>
      <dgm:t>
        <a:bodyPr/>
        <a:lstStyle/>
        <a:p>
          <a:endParaRPr lang="it-IT"/>
        </a:p>
      </dgm:t>
    </dgm:pt>
    <dgm:pt modelId="{27E7545B-2A34-4843-A8ED-934405B155A9}">
      <dgm:prSet phldrT="[Testo]" custT="1"/>
      <dgm:spPr/>
      <dgm:t>
        <a:bodyPr/>
        <a:lstStyle/>
        <a:p>
          <a:r>
            <a:rPr lang="it-IT" sz="1800" b="1" dirty="0" err="1"/>
            <a:t>need-based</a:t>
          </a:r>
          <a:endParaRPr lang="it-IT" sz="1800" b="1" dirty="0"/>
        </a:p>
      </dgm:t>
    </dgm:pt>
    <dgm:pt modelId="{50A2F878-DEA5-1A4A-9F3D-A8B98B37D275}" type="parTrans" cxnId="{2671E0D5-FB4D-7847-A46A-10F382612EE9}">
      <dgm:prSet/>
      <dgm:spPr/>
      <dgm:t>
        <a:bodyPr/>
        <a:lstStyle/>
        <a:p>
          <a:endParaRPr lang="it-IT"/>
        </a:p>
      </dgm:t>
    </dgm:pt>
    <dgm:pt modelId="{49E15C98-DC1E-B649-B66E-7F4AF24092FE}" type="sibTrans" cxnId="{2671E0D5-FB4D-7847-A46A-10F382612EE9}">
      <dgm:prSet/>
      <dgm:spPr/>
      <dgm:t>
        <a:bodyPr/>
        <a:lstStyle/>
        <a:p>
          <a:endParaRPr lang="it-IT"/>
        </a:p>
      </dgm:t>
    </dgm:pt>
    <dgm:pt modelId="{2076745C-BD76-3648-835A-60DF753E9B47}">
      <dgm:prSet phldrT="[Testo]" custScaleX="697793" custScaleY="664667" custRadScaleRad="39878" custRadScaleInc="-15897"/>
      <dgm:spPr/>
      <dgm:t>
        <a:bodyPr/>
        <a:lstStyle/>
        <a:p>
          <a:endParaRPr lang="it-IT" sz="1600" dirty="0"/>
        </a:p>
      </dgm:t>
    </dgm:pt>
    <dgm:pt modelId="{48C01C06-0EF8-B541-91A1-2BA2888BF65C}" type="parTrans" cxnId="{34241560-3BC0-D547-91D8-94DEE72A5119}">
      <dgm:prSet/>
      <dgm:spPr/>
      <dgm:t>
        <a:bodyPr/>
        <a:lstStyle/>
        <a:p>
          <a:endParaRPr lang="it-IT"/>
        </a:p>
      </dgm:t>
    </dgm:pt>
    <dgm:pt modelId="{1A3B983B-2932-5C49-A795-7D5B83582F23}" type="sibTrans" cxnId="{34241560-3BC0-D547-91D8-94DEE72A5119}">
      <dgm:prSet/>
      <dgm:spPr/>
      <dgm:t>
        <a:bodyPr/>
        <a:lstStyle/>
        <a:p>
          <a:endParaRPr lang="it-IT"/>
        </a:p>
      </dgm:t>
    </dgm:pt>
    <dgm:pt modelId="{F472BD64-95DA-534A-9E82-EC4F4EBD69D9}">
      <dgm:prSet phldrT="[Testo]" custScaleX="697793" custScaleY="664667" custRadScaleRad="39878" custRadScaleInc="-15897"/>
      <dgm:spPr/>
      <dgm:t>
        <a:bodyPr/>
        <a:lstStyle/>
        <a:p>
          <a:endParaRPr lang="it-IT" sz="1600" dirty="0"/>
        </a:p>
      </dgm:t>
    </dgm:pt>
    <dgm:pt modelId="{B238AFFB-6869-F844-A470-3AB409D2DDAD}" type="parTrans" cxnId="{16676A5E-89D8-CA4B-BD86-CAEC3318423A}">
      <dgm:prSet/>
      <dgm:spPr/>
      <dgm:t>
        <a:bodyPr/>
        <a:lstStyle/>
        <a:p>
          <a:endParaRPr lang="it-IT"/>
        </a:p>
      </dgm:t>
    </dgm:pt>
    <dgm:pt modelId="{09EA3EC2-8A96-AD46-ABEF-DC78A0CCB258}" type="sibTrans" cxnId="{16676A5E-89D8-CA4B-BD86-CAEC3318423A}">
      <dgm:prSet/>
      <dgm:spPr/>
      <dgm:t>
        <a:bodyPr/>
        <a:lstStyle/>
        <a:p>
          <a:endParaRPr lang="it-IT"/>
        </a:p>
      </dgm:t>
    </dgm:pt>
    <dgm:pt modelId="{A37F4C21-072E-BB4B-B0E4-D9EEC11DCF0B}">
      <dgm:prSet phldrT="[Testo]" custT="1"/>
      <dgm:spPr/>
      <dgm:t>
        <a:bodyPr/>
        <a:lstStyle/>
        <a:p>
          <a:r>
            <a:rPr lang="it-IT" sz="1800" b="1" dirty="0" err="1"/>
            <a:t>process</a:t>
          </a:r>
          <a:endParaRPr lang="it-IT" sz="1800" b="1" dirty="0"/>
        </a:p>
      </dgm:t>
    </dgm:pt>
    <dgm:pt modelId="{B90ACC9C-9B4D-3446-8293-B5355C3933EB}" type="parTrans" cxnId="{993B268F-CABB-AD4A-83A3-8C0A5265388D}">
      <dgm:prSet/>
      <dgm:spPr/>
      <dgm:t>
        <a:bodyPr/>
        <a:lstStyle/>
        <a:p>
          <a:endParaRPr lang="it-IT"/>
        </a:p>
      </dgm:t>
    </dgm:pt>
    <dgm:pt modelId="{715EA4AF-A788-214B-B32E-311A9CC117BD}" type="sibTrans" cxnId="{993B268F-CABB-AD4A-83A3-8C0A5265388D}">
      <dgm:prSet/>
      <dgm:spPr/>
      <dgm:t>
        <a:bodyPr/>
        <a:lstStyle/>
        <a:p>
          <a:endParaRPr lang="it-IT"/>
        </a:p>
      </dgm:t>
    </dgm:pt>
    <dgm:pt modelId="{CABF67DB-12EE-D44A-925C-3F5DFF017C44}">
      <dgm:prSet phldrT="[Testo]" custT="1"/>
      <dgm:spPr/>
      <dgm:t>
        <a:bodyPr/>
        <a:lstStyle/>
        <a:p>
          <a:r>
            <a:rPr lang="it-IT" sz="1800" b="1" dirty="0" err="1"/>
            <a:t>flexible</a:t>
          </a:r>
          <a:endParaRPr lang="it-IT" sz="1800" b="1" dirty="0"/>
        </a:p>
      </dgm:t>
    </dgm:pt>
    <dgm:pt modelId="{564B7059-4281-7F49-8662-5DD66CD574AF}" type="parTrans" cxnId="{D9E30612-A101-5640-B5A7-127ADB8866D2}">
      <dgm:prSet/>
      <dgm:spPr/>
      <dgm:t>
        <a:bodyPr/>
        <a:lstStyle/>
        <a:p>
          <a:endParaRPr lang="it-IT"/>
        </a:p>
      </dgm:t>
    </dgm:pt>
    <dgm:pt modelId="{43994C00-56C5-1542-B388-E5C8C344927A}" type="sibTrans" cxnId="{D9E30612-A101-5640-B5A7-127ADB8866D2}">
      <dgm:prSet/>
      <dgm:spPr/>
      <dgm:t>
        <a:bodyPr/>
        <a:lstStyle/>
        <a:p>
          <a:endParaRPr lang="it-IT"/>
        </a:p>
      </dgm:t>
    </dgm:pt>
    <dgm:pt modelId="{E4579B7E-4D75-3D43-9F77-19AA69F5ABEF}">
      <dgm:prSet phldrT="[Testo]" custT="1"/>
      <dgm:spPr/>
      <dgm:t>
        <a:bodyPr/>
        <a:lstStyle/>
        <a:p>
          <a:r>
            <a:rPr lang="it-IT" sz="1800" b="1" dirty="0"/>
            <a:t>International </a:t>
          </a:r>
          <a:r>
            <a:rPr lang="it-IT" sz="1800" b="1" dirty="0" err="1"/>
            <a:t>approach</a:t>
          </a:r>
          <a:endParaRPr lang="it-IT" sz="1800" b="1" dirty="0"/>
        </a:p>
      </dgm:t>
    </dgm:pt>
    <dgm:pt modelId="{F872C79C-1A47-6042-822F-D9B676994ED9}" type="parTrans" cxnId="{06A563B8-459E-C04A-BE85-13C8BCF16145}">
      <dgm:prSet/>
      <dgm:spPr/>
      <dgm:t>
        <a:bodyPr/>
        <a:lstStyle/>
        <a:p>
          <a:endParaRPr lang="it-IT"/>
        </a:p>
      </dgm:t>
    </dgm:pt>
    <dgm:pt modelId="{9972BFC8-36F3-D848-BCBD-67B831E90EB5}" type="sibTrans" cxnId="{06A563B8-459E-C04A-BE85-13C8BCF16145}">
      <dgm:prSet/>
      <dgm:spPr/>
      <dgm:t>
        <a:bodyPr/>
        <a:lstStyle/>
        <a:p>
          <a:endParaRPr lang="it-IT"/>
        </a:p>
      </dgm:t>
    </dgm:pt>
    <dgm:pt modelId="{7FDB2125-7876-C748-A805-A3499FD861CA}">
      <dgm:prSet phldrT="[Testo]" custT="1"/>
      <dgm:spPr/>
      <dgm:t>
        <a:bodyPr/>
        <a:lstStyle/>
        <a:p>
          <a:r>
            <a:rPr lang="it-IT" sz="1800" b="1" dirty="0" err="1"/>
            <a:t>agreed</a:t>
          </a:r>
          <a:endParaRPr lang="it-IT" sz="1800" b="1" dirty="0"/>
        </a:p>
      </dgm:t>
    </dgm:pt>
    <dgm:pt modelId="{07833ED6-A4AC-6B4A-834A-DF4085DBEF14}" type="parTrans" cxnId="{56295645-202A-9B44-BEBA-4394B3AE3E11}">
      <dgm:prSet/>
      <dgm:spPr/>
      <dgm:t>
        <a:bodyPr/>
        <a:lstStyle/>
        <a:p>
          <a:endParaRPr lang="it-IT"/>
        </a:p>
      </dgm:t>
    </dgm:pt>
    <dgm:pt modelId="{8B2218E4-4F1E-AF44-B0BB-50B747A5E1C1}" type="sibTrans" cxnId="{56295645-202A-9B44-BEBA-4394B3AE3E11}">
      <dgm:prSet/>
      <dgm:spPr/>
      <dgm:t>
        <a:bodyPr/>
        <a:lstStyle/>
        <a:p>
          <a:endParaRPr lang="it-IT"/>
        </a:p>
      </dgm:t>
    </dgm:pt>
    <dgm:pt modelId="{3E87D1DF-D9AA-E640-8FE5-9796B2FD610B}" type="pres">
      <dgm:prSet presAssocID="{066C35B8-D27B-CA4B-A976-E29F3BF75AF0}" presName="composite" presStyleCnt="0">
        <dgm:presLayoutVars>
          <dgm:chMax val="1"/>
          <dgm:dir/>
          <dgm:resizeHandles val="exact"/>
        </dgm:presLayoutVars>
      </dgm:prSet>
      <dgm:spPr/>
      <dgm:t>
        <a:bodyPr/>
        <a:lstStyle/>
        <a:p>
          <a:endParaRPr lang="it-IT"/>
        </a:p>
      </dgm:t>
    </dgm:pt>
    <dgm:pt modelId="{494C824F-5D80-584B-9A53-F2CFEE0C518A}" type="pres">
      <dgm:prSet presAssocID="{066C35B8-D27B-CA4B-A976-E29F3BF75AF0}" presName="radial" presStyleCnt="0">
        <dgm:presLayoutVars>
          <dgm:animLvl val="ctr"/>
        </dgm:presLayoutVars>
      </dgm:prSet>
      <dgm:spPr/>
    </dgm:pt>
    <dgm:pt modelId="{D9E45421-9E12-4440-BFFA-E11348DC5082}" type="pres">
      <dgm:prSet presAssocID="{4F3C38BB-9487-E74E-A039-E9953ED735AF}" presName="centerShape" presStyleLbl="vennNode1" presStyleIdx="0" presStyleCnt="9" custScaleX="2000000" custScaleY="1906568" custLinFactNeighborX="17913" custLinFactNeighborY="3107"/>
      <dgm:spPr/>
      <dgm:t>
        <a:bodyPr/>
        <a:lstStyle/>
        <a:p>
          <a:endParaRPr lang="it-IT"/>
        </a:p>
      </dgm:t>
    </dgm:pt>
    <dgm:pt modelId="{96B93808-F138-644A-94C8-2D1001C0F0FE}" type="pres">
      <dgm:prSet presAssocID="{B0F365FF-4567-B946-A29F-9E952CA21982}" presName="node" presStyleLbl="vennNode1" presStyleIdx="1" presStyleCnt="9" custScaleX="1061751" custScaleY="1117063" custRadScaleRad="48230" custRadScaleInc="-52647">
        <dgm:presLayoutVars>
          <dgm:bulletEnabled val="1"/>
        </dgm:presLayoutVars>
      </dgm:prSet>
      <dgm:spPr/>
      <dgm:t>
        <a:bodyPr/>
        <a:lstStyle/>
        <a:p>
          <a:endParaRPr lang="it-IT"/>
        </a:p>
      </dgm:t>
    </dgm:pt>
    <dgm:pt modelId="{8BC83018-35CB-BD46-B16E-64BCC87CB6E0}" type="pres">
      <dgm:prSet presAssocID="{7FDB2125-7876-C748-A805-A3499FD861CA}" presName="node" presStyleLbl="vennNode1" presStyleIdx="2" presStyleCnt="9" custScaleX="924143" custScaleY="827584" custRadScaleRad="62356" custRadScaleInc="299544">
        <dgm:presLayoutVars>
          <dgm:bulletEnabled val="1"/>
        </dgm:presLayoutVars>
      </dgm:prSet>
      <dgm:spPr/>
      <dgm:t>
        <a:bodyPr/>
        <a:lstStyle/>
        <a:p>
          <a:endParaRPr lang="it-IT"/>
        </a:p>
      </dgm:t>
    </dgm:pt>
    <dgm:pt modelId="{C51CDA34-95CF-914D-8742-987CA2653FDD}" type="pres">
      <dgm:prSet presAssocID="{27E7545B-2A34-4843-A8ED-934405B155A9}" presName="node" presStyleLbl="vennNode1" presStyleIdx="3" presStyleCnt="9" custScaleX="948688" custScaleY="839455" custRadScaleRad="104317" custRadScaleInc="-19562">
        <dgm:presLayoutVars>
          <dgm:bulletEnabled val="1"/>
        </dgm:presLayoutVars>
      </dgm:prSet>
      <dgm:spPr/>
      <dgm:t>
        <a:bodyPr/>
        <a:lstStyle/>
        <a:p>
          <a:endParaRPr lang="it-IT"/>
        </a:p>
      </dgm:t>
    </dgm:pt>
    <dgm:pt modelId="{D1F11161-E27B-F541-9258-8BF41FEC2EC6}" type="pres">
      <dgm:prSet presAssocID="{18D67B88-BC51-1F4E-96A2-114D76A98501}" presName="node" presStyleLbl="vennNode1" presStyleIdx="4" presStyleCnt="9" custScaleX="909055" custScaleY="879830" custRadScaleRad="91786" custRadScaleInc="-55693">
        <dgm:presLayoutVars>
          <dgm:bulletEnabled val="1"/>
        </dgm:presLayoutVars>
      </dgm:prSet>
      <dgm:spPr/>
      <dgm:t>
        <a:bodyPr/>
        <a:lstStyle/>
        <a:p>
          <a:endParaRPr lang="it-IT"/>
        </a:p>
      </dgm:t>
    </dgm:pt>
    <dgm:pt modelId="{1778352C-71E4-5140-8944-437F0E0ADA28}" type="pres">
      <dgm:prSet presAssocID="{A37F4C21-072E-BB4B-B0E4-D9EEC11DCF0B}" presName="node" presStyleLbl="vennNode1" presStyleIdx="5" presStyleCnt="9" custScaleX="867359" custScaleY="871553" custRadScaleRad="88582" custRadScaleInc="-85713">
        <dgm:presLayoutVars>
          <dgm:bulletEnabled val="1"/>
        </dgm:presLayoutVars>
      </dgm:prSet>
      <dgm:spPr/>
      <dgm:t>
        <a:bodyPr/>
        <a:lstStyle/>
        <a:p>
          <a:endParaRPr lang="it-IT"/>
        </a:p>
      </dgm:t>
    </dgm:pt>
    <dgm:pt modelId="{C0F48CE7-ED2A-394D-908A-41D5E2B4F1EE}" type="pres">
      <dgm:prSet presAssocID="{699EC883-F204-1C46-B09D-F3B7920BB0FF}" presName="node" presStyleLbl="vennNode1" presStyleIdx="6" presStyleCnt="9" custScaleX="1182029" custScaleY="1059223" custRadScaleRad="36209" custRadScaleInc="47562">
        <dgm:presLayoutVars>
          <dgm:bulletEnabled val="1"/>
        </dgm:presLayoutVars>
      </dgm:prSet>
      <dgm:spPr/>
      <dgm:t>
        <a:bodyPr/>
        <a:lstStyle/>
        <a:p>
          <a:endParaRPr lang="it-IT"/>
        </a:p>
      </dgm:t>
    </dgm:pt>
    <dgm:pt modelId="{59757648-C861-CF44-9940-F7B34CDAF26D}" type="pres">
      <dgm:prSet presAssocID="{E4579B7E-4D75-3D43-9F77-19AA69F5ABEF}" presName="node" presStyleLbl="vennNode1" presStyleIdx="7" presStyleCnt="9" custScaleX="1487233" custScaleY="1236224" custRadScaleRad="74073" custRadScaleInc="282362">
        <dgm:presLayoutVars>
          <dgm:bulletEnabled val="1"/>
        </dgm:presLayoutVars>
      </dgm:prSet>
      <dgm:spPr/>
      <dgm:t>
        <a:bodyPr/>
        <a:lstStyle/>
        <a:p>
          <a:endParaRPr lang="it-IT"/>
        </a:p>
      </dgm:t>
    </dgm:pt>
    <dgm:pt modelId="{F38E99BC-DEC0-C544-B545-152F2208EA2A}" type="pres">
      <dgm:prSet presAssocID="{CABF67DB-12EE-D44A-925C-3F5DFF017C44}" presName="node" presStyleLbl="vennNode1" presStyleIdx="8" presStyleCnt="9" custScaleX="839594" custScaleY="745652" custRadScaleRad="44357" custRadScaleInc="386424">
        <dgm:presLayoutVars>
          <dgm:bulletEnabled val="1"/>
        </dgm:presLayoutVars>
      </dgm:prSet>
      <dgm:spPr/>
      <dgm:t>
        <a:bodyPr/>
        <a:lstStyle/>
        <a:p>
          <a:endParaRPr lang="it-IT"/>
        </a:p>
      </dgm:t>
    </dgm:pt>
  </dgm:ptLst>
  <dgm:cxnLst>
    <dgm:cxn modelId="{83604E2F-4D8C-B34E-944D-4A1EACA38F3D}" type="presOf" srcId="{066C35B8-D27B-CA4B-A976-E29F3BF75AF0}" destId="{3E87D1DF-D9AA-E640-8FE5-9796B2FD610B}" srcOrd="0" destOrd="0" presId="urn:microsoft.com/office/officeart/2005/8/layout/radial3"/>
    <dgm:cxn modelId="{F24AD9B7-FB30-C442-B1F2-2D1BBD1AAEB9}" type="presOf" srcId="{B0F365FF-4567-B946-A29F-9E952CA21982}" destId="{96B93808-F138-644A-94C8-2D1001C0F0FE}" srcOrd="0" destOrd="0" presId="urn:microsoft.com/office/officeart/2005/8/layout/radial3"/>
    <dgm:cxn modelId="{80397AE2-1D4C-F142-A971-328040D5FF32}" type="presOf" srcId="{27E7545B-2A34-4843-A8ED-934405B155A9}" destId="{C51CDA34-95CF-914D-8742-987CA2653FDD}" srcOrd="0" destOrd="0" presId="urn:microsoft.com/office/officeart/2005/8/layout/radial3"/>
    <dgm:cxn modelId="{6F19AD13-3B24-CD4E-88A5-E163316FF3C0}" type="presOf" srcId="{699EC883-F204-1C46-B09D-F3B7920BB0FF}" destId="{C0F48CE7-ED2A-394D-908A-41D5E2B4F1EE}" srcOrd="0" destOrd="0" presId="urn:microsoft.com/office/officeart/2005/8/layout/radial3"/>
    <dgm:cxn modelId="{103B7078-BFEB-5244-9416-8DF5BE57FE6C}" srcId="{066C35B8-D27B-CA4B-A976-E29F3BF75AF0}" destId="{7C134AB8-34D5-A645-A653-F93B33D55F86}" srcOrd="4" destOrd="0" parTransId="{A9056F04-5B9C-634A-9810-B7625A55D99A}" sibTransId="{11B173E9-C336-1C45-B559-CB392F6F4468}"/>
    <dgm:cxn modelId="{8F16F9B6-2994-8941-90B1-1345F2B54B90}" type="presOf" srcId="{7FDB2125-7876-C748-A805-A3499FD861CA}" destId="{8BC83018-35CB-BD46-B16E-64BCC87CB6E0}" srcOrd="0" destOrd="0" presId="urn:microsoft.com/office/officeart/2005/8/layout/radial3"/>
    <dgm:cxn modelId="{56295645-202A-9B44-BEBA-4394B3AE3E11}" srcId="{4F3C38BB-9487-E74E-A039-E9953ED735AF}" destId="{7FDB2125-7876-C748-A805-A3499FD861CA}" srcOrd="1" destOrd="0" parTransId="{07833ED6-A4AC-6B4A-834A-DF4085DBEF14}" sibTransId="{8B2218E4-4F1E-AF44-B0BB-50B747A5E1C1}"/>
    <dgm:cxn modelId="{7C857115-30DC-714D-872E-A4B242346F8B}" type="presOf" srcId="{4F3C38BB-9487-E74E-A039-E9953ED735AF}" destId="{D9E45421-9E12-4440-BFFA-E11348DC5082}" srcOrd="0" destOrd="0" presId="urn:microsoft.com/office/officeart/2005/8/layout/radial3"/>
    <dgm:cxn modelId="{7C4DAFF1-003A-1548-B3BF-93E0AF30C9C7}" type="presOf" srcId="{CABF67DB-12EE-D44A-925C-3F5DFF017C44}" destId="{F38E99BC-DEC0-C544-B545-152F2208EA2A}" srcOrd="0" destOrd="0" presId="urn:microsoft.com/office/officeart/2005/8/layout/radial3"/>
    <dgm:cxn modelId="{993B268F-CABB-AD4A-83A3-8C0A5265388D}" srcId="{4F3C38BB-9487-E74E-A039-E9953ED735AF}" destId="{A37F4C21-072E-BB4B-B0E4-D9EEC11DCF0B}" srcOrd="4" destOrd="0" parTransId="{B90ACC9C-9B4D-3446-8293-B5355C3933EB}" sibTransId="{715EA4AF-A788-214B-B32E-311A9CC117BD}"/>
    <dgm:cxn modelId="{ABB00131-5DC4-8541-B2C7-9A760A3D3076}" type="presOf" srcId="{A37F4C21-072E-BB4B-B0E4-D9EEC11DCF0B}" destId="{1778352C-71E4-5140-8944-437F0E0ADA28}" srcOrd="0" destOrd="0" presId="urn:microsoft.com/office/officeart/2005/8/layout/radial3"/>
    <dgm:cxn modelId="{9FBFDFD0-9FF8-794F-8F9E-D2707ECF4C22}" srcId="{066C35B8-D27B-CA4B-A976-E29F3BF75AF0}" destId="{AA4F0376-1765-D94E-BB65-40AFE06219D1}" srcOrd="3" destOrd="0" parTransId="{8FB6D874-B18A-154F-B5E0-CAA0B9DE23E3}" sibTransId="{09D6327E-965B-9444-A7FB-047B316E96F9}"/>
    <dgm:cxn modelId="{1C4BE064-6982-CF46-A4F0-40F968FE171E}" srcId="{4F3C38BB-9487-E74E-A039-E9953ED735AF}" destId="{B0F365FF-4567-B946-A29F-9E952CA21982}" srcOrd="0" destOrd="0" parTransId="{9438AA58-1EB0-284B-8D51-72D8C66571C3}" sibTransId="{5658B9DB-9CB0-204D-AF7A-D3B933B44496}"/>
    <dgm:cxn modelId="{9CAC8A30-0CA6-4540-8CBB-676C3D6DD615}" type="presOf" srcId="{18D67B88-BC51-1F4E-96A2-114D76A98501}" destId="{D1F11161-E27B-F541-9258-8BF41FEC2EC6}" srcOrd="0" destOrd="0" presId="urn:microsoft.com/office/officeart/2005/8/layout/radial3"/>
    <dgm:cxn modelId="{16676A5E-89D8-CA4B-BD86-CAEC3318423A}" srcId="{066C35B8-D27B-CA4B-A976-E29F3BF75AF0}" destId="{F472BD64-95DA-534A-9E82-EC4F4EBD69D9}" srcOrd="1" destOrd="0" parTransId="{B238AFFB-6869-F844-A470-3AB409D2DDAD}" sibTransId="{09EA3EC2-8A96-AD46-ABEF-DC78A0CCB258}"/>
    <dgm:cxn modelId="{87F8C2FA-AED2-6E4F-A2D7-D35C9FDB9A1A}" srcId="{4F3C38BB-9487-E74E-A039-E9953ED735AF}" destId="{699EC883-F204-1C46-B09D-F3B7920BB0FF}" srcOrd="5" destOrd="0" parTransId="{956B9D02-1BD1-9F4D-B02F-90060C10655A}" sibTransId="{3DE5991A-62C1-4C4F-A613-D302C5ED04C2}"/>
    <dgm:cxn modelId="{89466C23-1694-F941-B243-36F4BD307D0E}" srcId="{066C35B8-D27B-CA4B-A976-E29F3BF75AF0}" destId="{4F3C38BB-9487-E74E-A039-E9953ED735AF}" srcOrd="0" destOrd="0" parTransId="{A1B8324A-926C-FE4C-916A-27605CBF90DB}" sibTransId="{6CA85BA0-8BEB-0746-BE2C-AC146C2B9731}"/>
    <dgm:cxn modelId="{118D77BE-C8EF-9247-9610-C27B4C06993E}" type="presOf" srcId="{E4579B7E-4D75-3D43-9F77-19AA69F5ABEF}" destId="{59757648-C861-CF44-9940-F7B34CDAF26D}" srcOrd="0" destOrd="0" presId="urn:microsoft.com/office/officeart/2005/8/layout/radial3"/>
    <dgm:cxn modelId="{60827AE3-CCAB-0C42-8956-DA371F520FC6}" srcId="{066C35B8-D27B-CA4B-A976-E29F3BF75AF0}" destId="{7A93BE71-1D35-F441-825B-C8BB1B08F2A6}" srcOrd="5" destOrd="0" parTransId="{134D5FEE-4E1C-3A4B-9014-30B95FE6EB99}" sibTransId="{87E291F1-8F82-C845-A19E-81C1974BE30C}"/>
    <dgm:cxn modelId="{D9E30612-A101-5640-B5A7-127ADB8866D2}" srcId="{4F3C38BB-9487-E74E-A039-E9953ED735AF}" destId="{CABF67DB-12EE-D44A-925C-3F5DFF017C44}" srcOrd="7" destOrd="0" parTransId="{564B7059-4281-7F49-8662-5DD66CD574AF}" sibTransId="{43994C00-56C5-1542-B388-E5C8C344927A}"/>
    <dgm:cxn modelId="{06A563B8-459E-C04A-BE85-13C8BCF16145}" srcId="{4F3C38BB-9487-E74E-A039-E9953ED735AF}" destId="{E4579B7E-4D75-3D43-9F77-19AA69F5ABEF}" srcOrd="6" destOrd="0" parTransId="{F872C79C-1A47-6042-822F-D9B676994ED9}" sibTransId="{9972BFC8-36F3-D848-BCBD-67B831E90EB5}"/>
    <dgm:cxn modelId="{34241560-3BC0-D547-91D8-94DEE72A5119}" srcId="{066C35B8-D27B-CA4B-A976-E29F3BF75AF0}" destId="{2076745C-BD76-3648-835A-60DF753E9B47}" srcOrd="2" destOrd="0" parTransId="{48C01C06-0EF8-B541-91A1-2BA2888BF65C}" sibTransId="{1A3B983B-2932-5C49-A795-7D5B83582F23}"/>
    <dgm:cxn modelId="{8FEEF8FF-4282-1F42-BB9B-9C8D9778FDB7}" srcId="{4F3C38BB-9487-E74E-A039-E9953ED735AF}" destId="{18D67B88-BC51-1F4E-96A2-114D76A98501}" srcOrd="3" destOrd="0" parTransId="{F5BF6A1E-F825-8843-B88C-E1EE14C1FF17}" sibTransId="{4820E64D-23F9-9443-961F-EC823D0493F4}"/>
    <dgm:cxn modelId="{2671E0D5-FB4D-7847-A46A-10F382612EE9}" srcId="{4F3C38BB-9487-E74E-A039-E9953ED735AF}" destId="{27E7545B-2A34-4843-A8ED-934405B155A9}" srcOrd="2" destOrd="0" parTransId="{50A2F878-DEA5-1A4A-9F3D-A8B98B37D275}" sibTransId="{49E15C98-DC1E-B649-B66E-7F4AF24092FE}"/>
    <dgm:cxn modelId="{75A0D963-6A59-2142-B27D-B1E4FB4DDFAF}" type="presParOf" srcId="{3E87D1DF-D9AA-E640-8FE5-9796B2FD610B}" destId="{494C824F-5D80-584B-9A53-F2CFEE0C518A}" srcOrd="0" destOrd="0" presId="urn:microsoft.com/office/officeart/2005/8/layout/radial3"/>
    <dgm:cxn modelId="{D0ED35BC-A2EB-B343-9477-CCDED4269B24}" type="presParOf" srcId="{494C824F-5D80-584B-9A53-F2CFEE0C518A}" destId="{D9E45421-9E12-4440-BFFA-E11348DC5082}" srcOrd="0" destOrd="0" presId="urn:microsoft.com/office/officeart/2005/8/layout/radial3"/>
    <dgm:cxn modelId="{FF14A63D-43C7-9D4F-9030-56D769CAEE6E}" type="presParOf" srcId="{494C824F-5D80-584B-9A53-F2CFEE0C518A}" destId="{96B93808-F138-644A-94C8-2D1001C0F0FE}" srcOrd="1" destOrd="0" presId="urn:microsoft.com/office/officeart/2005/8/layout/radial3"/>
    <dgm:cxn modelId="{67815F5B-A756-AF4C-A88C-FC6EF0043EA7}" type="presParOf" srcId="{494C824F-5D80-584B-9A53-F2CFEE0C518A}" destId="{8BC83018-35CB-BD46-B16E-64BCC87CB6E0}" srcOrd="2" destOrd="0" presId="urn:microsoft.com/office/officeart/2005/8/layout/radial3"/>
    <dgm:cxn modelId="{D5721662-71C9-C04B-AADE-941E55F6EC61}" type="presParOf" srcId="{494C824F-5D80-584B-9A53-F2CFEE0C518A}" destId="{C51CDA34-95CF-914D-8742-987CA2653FDD}" srcOrd="3" destOrd="0" presId="urn:microsoft.com/office/officeart/2005/8/layout/radial3"/>
    <dgm:cxn modelId="{4FBC7620-8302-844C-B586-696AFEAE36BE}" type="presParOf" srcId="{494C824F-5D80-584B-9A53-F2CFEE0C518A}" destId="{D1F11161-E27B-F541-9258-8BF41FEC2EC6}" srcOrd="4" destOrd="0" presId="urn:microsoft.com/office/officeart/2005/8/layout/radial3"/>
    <dgm:cxn modelId="{0BBD956E-3812-0E4D-819C-A2D19B234F56}" type="presParOf" srcId="{494C824F-5D80-584B-9A53-F2CFEE0C518A}" destId="{1778352C-71E4-5140-8944-437F0E0ADA28}" srcOrd="5" destOrd="0" presId="urn:microsoft.com/office/officeart/2005/8/layout/radial3"/>
    <dgm:cxn modelId="{F50B0E51-E7F9-F34D-8044-6DC699D31CAD}" type="presParOf" srcId="{494C824F-5D80-584B-9A53-F2CFEE0C518A}" destId="{C0F48CE7-ED2A-394D-908A-41D5E2B4F1EE}" srcOrd="6" destOrd="0" presId="urn:microsoft.com/office/officeart/2005/8/layout/radial3"/>
    <dgm:cxn modelId="{F746CD93-0A50-B54D-9B6B-7F8A88167FAC}" type="presParOf" srcId="{494C824F-5D80-584B-9A53-F2CFEE0C518A}" destId="{59757648-C861-CF44-9940-F7B34CDAF26D}" srcOrd="7" destOrd="0" presId="urn:microsoft.com/office/officeart/2005/8/layout/radial3"/>
    <dgm:cxn modelId="{FD4853D1-DDC0-A042-B19B-45D92E124871}" type="presParOf" srcId="{494C824F-5D80-584B-9A53-F2CFEE0C518A}" destId="{F38E99BC-DEC0-C544-B545-152F2208EA2A}"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68B009-6A31-4180-AC98-11CE46A7F7C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91B18E79-FD70-436F-A0FB-ED727F7E4322}">
      <dgm:prSet phldrT="[Testo]"/>
      <dgm:spPr/>
      <dgm:t>
        <a:bodyPr/>
        <a:lstStyle/>
        <a:p>
          <a:r>
            <a:rPr lang="it-IT" b="1" dirty="0">
              <a:solidFill>
                <a:srgbClr val="0070C0"/>
              </a:solidFill>
            </a:rPr>
            <a:t>Ms. Manuela Costone</a:t>
          </a:r>
          <a:r>
            <a:rPr lang="it-IT" b="1" dirty="0"/>
            <a:t>, Component 1 coordinator </a:t>
          </a:r>
        </a:p>
      </dgm:t>
    </dgm:pt>
    <dgm:pt modelId="{D5ABE4D3-9754-4FCB-9045-8479E67E4189}" type="parTrans" cxnId="{74CF9A4B-B128-438D-AF82-59174B004AA3}">
      <dgm:prSet/>
      <dgm:spPr/>
      <dgm:t>
        <a:bodyPr/>
        <a:lstStyle/>
        <a:p>
          <a:endParaRPr lang="it-IT"/>
        </a:p>
      </dgm:t>
    </dgm:pt>
    <dgm:pt modelId="{86FCFCB1-F78B-4B24-BB2B-EF25028B8231}" type="sibTrans" cxnId="{74CF9A4B-B128-438D-AF82-59174B004AA3}">
      <dgm:prSet/>
      <dgm:spPr/>
      <dgm:t>
        <a:bodyPr/>
        <a:lstStyle/>
        <a:p>
          <a:endParaRPr lang="it-IT"/>
        </a:p>
      </dgm:t>
    </dgm:pt>
    <dgm:pt modelId="{5337EC7F-E55E-491D-A2DB-3C401E04EA5B}">
      <dgm:prSet phldrT="[Testo]" custT="1"/>
      <dgm:spPr/>
      <dgm:t>
        <a:bodyPr/>
        <a:lstStyle/>
        <a:p>
          <a:pPr algn="just"/>
          <a:r>
            <a:rPr lang="en-US" sz="1600" dirty="0"/>
            <a:t>Senior Adviser at CIMEA, she is expert in Bologna Process and internationalization of the Higher Education Sector. She is also the project manager of the ECGFA-NET - European Coast Guard Functions Academy Network in order to draft the Sectoral Qualification Framework for Coast guard Functions and senior project manager in EU projects linked to the implementation and application of the European Qualification Framework. </a:t>
          </a:r>
          <a:endParaRPr lang="it-IT" sz="1600" dirty="0"/>
        </a:p>
      </dgm:t>
    </dgm:pt>
    <dgm:pt modelId="{42028C27-88F5-4C68-BFD8-380633DAA149}" type="parTrans" cxnId="{202F9837-3EC0-4790-A4E9-22180D5B4EB8}">
      <dgm:prSet/>
      <dgm:spPr/>
      <dgm:t>
        <a:bodyPr/>
        <a:lstStyle/>
        <a:p>
          <a:endParaRPr lang="it-IT"/>
        </a:p>
      </dgm:t>
    </dgm:pt>
    <dgm:pt modelId="{1F3D459B-1AAA-4210-A8C1-F0AA344E2355}" type="sibTrans" cxnId="{202F9837-3EC0-4790-A4E9-22180D5B4EB8}">
      <dgm:prSet/>
      <dgm:spPr/>
      <dgm:t>
        <a:bodyPr/>
        <a:lstStyle/>
        <a:p>
          <a:endParaRPr lang="it-IT"/>
        </a:p>
      </dgm:t>
    </dgm:pt>
    <dgm:pt modelId="{14E9BD20-7C39-422A-B700-DDF5C5F9192C}">
      <dgm:prSet phldrT="[Testo]" custT="1"/>
      <dgm:spPr/>
      <dgm:t>
        <a:bodyPr/>
        <a:lstStyle/>
        <a:p>
          <a:pPr algn="just"/>
          <a:r>
            <a:rPr lang="en-US" sz="1600" dirty="0"/>
            <a:t>Director of CIMEA, the Italian ENIC-NARIC </a:t>
          </a:r>
          <a:r>
            <a:rPr lang="en-US" sz="1600" dirty="0" err="1"/>
            <a:t>centre</a:t>
          </a:r>
          <a:r>
            <a:rPr lang="en-US" sz="1600" dirty="0"/>
            <a:t>, former vice-President of the ENIC Bureau and National Correspondent for the Italian Qualifications Framework at the Council of Europe. His research activity is focused on professional and academic recognition, qualifications frameworks, internationalization strategies and mobility </a:t>
          </a:r>
          <a:r>
            <a:rPr lang="en-US" sz="1600" dirty="0" err="1"/>
            <a:t>programmes</a:t>
          </a:r>
          <a:r>
            <a:rPr lang="en-US" sz="1600" dirty="0"/>
            <a:t>.</a:t>
          </a:r>
          <a:endParaRPr lang="it-IT" sz="1600" dirty="0"/>
        </a:p>
      </dgm:t>
    </dgm:pt>
    <dgm:pt modelId="{153A80E3-8C6C-4C5D-9D6F-9E23F491A31C}" type="parTrans" cxnId="{A75197A4-6DD8-4053-B6F6-A1A48030B5D3}">
      <dgm:prSet/>
      <dgm:spPr/>
      <dgm:t>
        <a:bodyPr/>
        <a:lstStyle/>
        <a:p>
          <a:endParaRPr lang="it-IT"/>
        </a:p>
      </dgm:t>
    </dgm:pt>
    <dgm:pt modelId="{64B3646B-49A0-4089-B9C5-F2BA81B2EB1B}" type="sibTrans" cxnId="{A75197A4-6DD8-4053-B6F6-A1A48030B5D3}">
      <dgm:prSet/>
      <dgm:spPr/>
      <dgm:t>
        <a:bodyPr/>
        <a:lstStyle/>
        <a:p>
          <a:endParaRPr lang="it-IT"/>
        </a:p>
      </dgm:t>
    </dgm:pt>
    <dgm:pt modelId="{3D5A92A1-EF69-4906-94B8-3834F7EC0F45}">
      <dgm:prSet phldrT="[Testo]" custT="1"/>
      <dgm:spPr/>
      <dgm:t>
        <a:bodyPr/>
        <a:lstStyle/>
        <a:p>
          <a:pPr algn="just"/>
          <a:r>
            <a:rPr lang="en-US" sz="1600" dirty="0"/>
            <a:t>Policy officer at the Office for Internationalization of the Higher education (MIUR), she is in charge to implement bilateral policies and to manage activities and policies connected with foreign students in bilateral mobility. She manages activities with the Italian Ministry of Foreign Affairs and with the diplomatic network and she is in charge to draft different acts related to the implementation of international tools according to the EU decisions/directives, Bologna Process and EHEA.</a:t>
          </a:r>
          <a:endParaRPr lang="it-IT" sz="1600" dirty="0"/>
        </a:p>
      </dgm:t>
    </dgm:pt>
    <dgm:pt modelId="{5DBC98DA-6DE1-4B1F-A43E-842832796174}" type="parTrans" cxnId="{2BFA2AAC-A31B-4B41-811A-9B5FC44D57EF}">
      <dgm:prSet/>
      <dgm:spPr/>
      <dgm:t>
        <a:bodyPr/>
        <a:lstStyle/>
        <a:p>
          <a:endParaRPr lang="it-IT"/>
        </a:p>
      </dgm:t>
    </dgm:pt>
    <dgm:pt modelId="{76179709-3F79-4302-930A-546863820AAD}" type="sibTrans" cxnId="{2BFA2AAC-A31B-4B41-811A-9B5FC44D57EF}">
      <dgm:prSet/>
      <dgm:spPr/>
      <dgm:t>
        <a:bodyPr/>
        <a:lstStyle/>
        <a:p>
          <a:endParaRPr lang="it-IT"/>
        </a:p>
      </dgm:t>
    </dgm:pt>
    <dgm:pt modelId="{62A4D14A-91B3-4990-8AB6-A409022308A7}">
      <dgm:prSet phldrT="[Testo]"/>
      <dgm:spPr/>
      <dgm:t>
        <a:bodyPr/>
        <a:lstStyle/>
        <a:p>
          <a:r>
            <a:rPr lang="it-IT" b="1" dirty="0">
              <a:solidFill>
                <a:srgbClr val="0070C0"/>
              </a:solidFill>
            </a:rPr>
            <a:t>Mr. Luca Lantero, </a:t>
          </a:r>
          <a:r>
            <a:rPr lang="it-IT" b="1" dirty="0"/>
            <a:t>Component 2 coordinator</a:t>
          </a:r>
        </a:p>
      </dgm:t>
    </dgm:pt>
    <dgm:pt modelId="{E5DF6AB1-64A5-4875-9D50-CA08F786AD2B}" type="parTrans" cxnId="{56A67EA7-756B-42F3-951A-7BB634BE1C95}">
      <dgm:prSet/>
      <dgm:spPr/>
      <dgm:t>
        <a:bodyPr/>
        <a:lstStyle/>
        <a:p>
          <a:endParaRPr lang="it-IT"/>
        </a:p>
      </dgm:t>
    </dgm:pt>
    <dgm:pt modelId="{52E0E736-54F8-4CE1-B20F-56EEC2FF6369}" type="sibTrans" cxnId="{56A67EA7-756B-42F3-951A-7BB634BE1C95}">
      <dgm:prSet/>
      <dgm:spPr/>
      <dgm:t>
        <a:bodyPr/>
        <a:lstStyle/>
        <a:p>
          <a:endParaRPr lang="it-IT"/>
        </a:p>
      </dgm:t>
    </dgm:pt>
    <dgm:pt modelId="{05B6BBD5-E75B-4E4C-BB83-E2B5A5330787}">
      <dgm:prSet phldrT="[Testo]"/>
      <dgm:spPr/>
      <dgm:t>
        <a:bodyPr/>
        <a:lstStyle/>
        <a:p>
          <a:r>
            <a:rPr lang="it-IT" b="1" dirty="0">
              <a:solidFill>
                <a:srgbClr val="0070C0"/>
              </a:solidFill>
            </a:rPr>
            <a:t>Ms. Maria Antonietta Scalera, </a:t>
          </a:r>
          <a:r>
            <a:rPr lang="it-IT" b="1" dirty="0"/>
            <a:t>Component 3 coordinator </a:t>
          </a:r>
        </a:p>
      </dgm:t>
    </dgm:pt>
    <dgm:pt modelId="{88D2A4E8-E0D3-4339-B89D-ED170746E36A}" type="parTrans" cxnId="{06A819DF-C062-4917-B0FE-D3EB4B70ACEE}">
      <dgm:prSet/>
      <dgm:spPr/>
      <dgm:t>
        <a:bodyPr/>
        <a:lstStyle/>
        <a:p>
          <a:endParaRPr lang="it-IT"/>
        </a:p>
      </dgm:t>
    </dgm:pt>
    <dgm:pt modelId="{C9F92587-D043-4FA0-8B24-B2385C1E2B58}" type="sibTrans" cxnId="{06A819DF-C062-4917-B0FE-D3EB4B70ACEE}">
      <dgm:prSet/>
      <dgm:spPr/>
      <dgm:t>
        <a:bodyPr/>
        <a:lstStyle/>
        <a:p>
          <a:endParaRPr lang="it-IT"/>
        </a:p>
      </dgm:t>
    </dgm:pt>
    <dgm:pt modelId="{69B86FF8-D0C1-42C1-9DCD-5B781C302141}" type="pres">
      <dgm:prSet presAssocID="{5168B009-6A31-4180-AC98-11CE46A7F7C8}" presName="vert0" presStyleCnt="0">
        <dgm:presLayoutVars>
          <dgm:dir/>
          <dgm:animOne val="branch"/>
          <dgm:animLvl val="lvl"/>
        </dgm:presLayoutVars>
      </dgm:prSet>
      <dgm:spPr/>
      <dgm:t>
        <a:bodyPr/>
        <a:lstStyle/>
        <a:p>
          <a:endParaRPr lang="it-IT"/>
        </a:p>
      </dgm:t>
    </dgm:pt>
    <dgm:pt modelId="{0674924B-8E9A-4422-9877-512492077136}" type="pres">
      <dgm:prSet presAssocID="{91B18E79-FD70-436F-A0FB-ED727F7E4322}" presName="thickLine" presStyleLbl="alignNode1" presStyleIdx="0" presStyleCnt="3"/>
      <dgm:spPr/>
    </dgm:pt>
    <dgm:pt modelId="{883A0806-556C-4766-8FB8-8A5BDB20C093}" type="pres">
      <dgm:prSet presAssocID="{91B18E79-FD70-436F-A0FB-ED727F7E4322}" presName="horz1" presStyleCnt="0"/>
      <dgm:spPr/>
    </dgm:pt>
    <dgm:pt modelId="{6522A93D-3B53-47FE-831B-427558604FF3}" type="pres">
      <dgm:prSet presAssocID="{91B18E79-FD70-436F-A0FB-ED727F7E4322}" presName="tx1" presStyleLbl="revTx" presStyleIdx="0" presStyleCnt="6"/>
      <dgm:spPr/>
      <dgm:t>
        <a:bodyPr/>
        <a:lstStyle/>
        <a:p>
          <a:endParaRPr lang="it-IT"/>
        </a:p>
      </dgm:t>
    </dgm:pt>
    <dgm:pt modelId="{D40288E3-D0EC-423E-8BAB-692ED2D66083}" type="pres">
      <dgm:prSet presAssocID="{91B18E79-FD70-436F-A0FB-ED727F7E4322}" presName="vert1" presStyleCnt="0"/>
      <dgm:spPr/>
    </dgm:pt>
    <dgm:pt modelId="{9B1FF9A7-1676-4710-AE02-2E057E2E5BD1}" type="pres">
      <dgm:prSet presAssocID="{5337EC7F-E55E-491D-A2DB-3C401E04EA5B}" presName="vertSpace2a" presStyleCnt="0"/>
      <dgm:spPr/>
    </dgm:pt>
    <dgm:pt modelId="{3F2578B5-FD1E-4D39-AFDA-3C5FF90BE9F7}" type="pres">
      <dgm:prSet presAssocID="{5337EC7F-E55E-491D-A2DB-3C401E04EA5B}" presName="horz2" presStyleCnt="0"/>
      <dgm:spPr/>
    </dgm:pt>
    <dgm:pt modelId="{F5B2280D-94A6-449E-BCA1-8BA2879D0C91}" type="pres">
      <dgm:prSet presAssocID="{5337EC7F-E55E-491D-A2DB-3C401E04EA5B}" presName="horzSpace2" presStyleCnt="0"/>
      <dgm:spPr/>
    </dgm:pt>
    <dgm:pt modelId="{7BE689EE-B371-49CC-BE77-06296986BD15}" type="pres">
      <dgm:prSet presAssocID="{5337EC7F-E55E-491D-A2DB-3C401E04EA5B}" presName="tx2" presStyleLbl="revTx" presStyleIdx="1" presStyleCnt="6" custLinFactNeighborX="318" custLinFactNeighborY="-684"/>
      <dgm:spPr/>
      <dgm:t>
        <a:bodyPr/>
        <a:lstStyle/>
        <a:p>
          <a:endParaRPr lang="it-IT"/>
        </a:p>
      </dgm:t>
    </dgm:pt>
    <dgm:pt modelId="{A275AC70-8D21-4EC7-8B5D-3629DF2FDF56}" type="pres">
      <dgm:prSet presAssocID="{5337EC7F-E55E-491D-A2DB-3C401E04EA5B}" presName="vert2" presStyleCnt="0"/>
      <dgm:spPr/>
    </dgm:pt>
    <dgm:pt modelId="{79D4E260-801C-4302-8685-B4EB3AAA8C0B}" type="pres">
      <dgm:prSet presAssocID="{5337EC7F-E55E-491D-A2DB-3C401E04EA5B}" presName="thinLine2b" presStyleLbl="callout" presStyleIdx="0" presStyleCnt="3"/>
      <dgm:spPr/>
    </dgm:pt>
    <dgm:pt modelId="{DC969252-CAB8-47EB-AF42-B5AB20E37688}" type="pres">
      <dgm:prSet presAssocID="{5337EC7F-E55E-491D-A2DB-3C401E04EA5B}" presName="vertSpace2b" presStyleCnt="0"/>
      <dgm:spPr/>
    </dgm:pt>
    <dgm:pt modelId="{2545B0A3-D39B-4904-83CD-69F05054DFFB}" type="pres">
      <dgm:prSet presAssocID="{62A4D14A-91B3-4990-8AB6-A409022308A7}" presName="thickLine" presStyleLbl="alignNode1" presStyleIdx="1" presStyleCnt="3"/>
      <dgm:spPr/>
    </dgm:pt>
    <dgm:pt modelId="{A70B54C9-BC68-4643-94DD-FF8FF534736E}" type="pres">
      <dgm:prSet presAssocID="{62A4D14A-91B3-4990-8AB6-A409022308A7}" presName="horz1" presStyleCnt="0"/>
      <dgm:spPr/>
    </dgm:pt>
    <dgm:pt modelId="{A51401C3-CC7C-43FE-A49C-6BCD1ED427C1}" type="pres">
      <dgm:prSet presAssocID="{62A4D14A-91B3-4990-8AB6-A409022308A7}" presName="tx1" presStyleLbl="revTx" presStyleIdx="2" presStyleCnt="6"/>
      <dgm:spPr/>
      <dgm:t>
        <a:bodyPr/>
        <a:lstStyle/>
        <a:p>
          <a:endParaRPr lang="it-IT"/>
        </a:p>
      </dgm:t>
    </dgm:pt>
    <dgm:pt modelId="{EB72C78A-F9FF-4CE9-BAB3-BD7E1FB6661A}" type="pres">
      <dgm:prSet presAssocID="{62A4D14A-91B3-4990-8AB6-A409022308A7}" presName="vert1" presStyleCnt="0"/>
      <dgm:spPr/>
    </dgm:pt>
    <dgm:pt modelId="{E56CC227-4FB9-4FB1-B235-7EC4337186D0}" type="pres">
      <dgm:prSet presAssocID="{14E9BD20-7C39-422A-B700-DDF5C5F9192C}" presName="vertSpace2a" presStyleCnt="0"/>
      <dgm:spPr/>
    </dgm:pt>
    <dgm:pt modelId="{E86C1EAC-C5A0-4F19-B4CE-6026F3445FCC}" type="pres">
      <dgm:prSet presAssocID="{14E9BD20-7C39-422A-B700-DDF5C5F9192C}" presName="horz2" presStyleCnt="0"/>
      <dgm:spPr/>
    </dgm:pt>
    <dgm:pt modelId="{63C21CE6-1797-414A-9B72-A81520858476}" type="pres">
      <dgm:prSet presAssocID="{14E9BD20-7C39-422A-B700-DDF5C5F9192C}" presName="horzSpace2" presStyleCnt="0"/>
      <dgm:spPr/>
    </dgm:pt>
    <dgm:pt modelId="{1199ED89-B5B9-4E22-88D8-2FAD35EAB7F1}" type="pres">
      <dgm:prSet presAssocID="{14E9BD20-7C39-422A-B700-DDF5C5F9192C}" presName="tx2" presStyleLbl="revTx" presStyleIdx="3" presStyleCnt="6" custScaleY="81198"/>
      <dgm:spPr/>
      <dgm:t>
        <a:bodyPr/>
        <a:lstStyle/>
        <a:p>
          <a:endParaRPr lang="it-IT"/>
        </a:p>
      </dgm:t>
    </dgm:pt>
    <dgm:pt modelId="{8976BF1F-BDE2-402A-9C80-13DC682DFDCE}" type="pres">
      <dgm:prSet presAssocID="{14E9BD20-7C39-422A-B700-DDF5C5F9192C}" presName="vert2" presStyleCnt="0"/>
      <dgm:spPr/>
    </dgm:pt>
    <dgm:pt modelId="{699AF077-62E8-44FC-8416-BDE6F5969461}" type="pres">
      <dgm:prSet presAssocID="{14E9BD20-7C39-422A-B700-DDF5C5F9192C}" presName="thinLine2b" presStyleLbl="callout" presStyleIdx="1" presStyleCnt="3"/>
      <dgm:spPr/>
    </dgm:pt>
    <dgm:pt modelId="{33BC4B26-0E41-48AC-9FC6-1DA626000883}" type="pres">
      <dgm:prSet presAssocID="{14E9BD20-7C39-422A-B700-DDF5C5F9192C}" presName="vertSpace2b" presStyleCnt="0"/>
      <dgm:spPr/>
    </dgm:pt>
    <dgm:pt modelId="{C583FC5D-4E57-4513-A306-64B94D677393}" type="pres">
      <dgm:prSet presAssocID="{05B6BBD5-E75B-4E4C-BB83-E2B5A5330787}" presName="thickLine" presStyleLbl="alignNode1" presStyleIdx="2" presStyleCnt="3" custLinFactNeighborX="1001" custLinFactNeighborY="-8655"/>
      <dgm:spPr/>
    </dgm:pt>
    <dgm:pt modelId="{343776C7-2F9F-4C0B-81FC-9C3994136A44}" type="pres">
      <dgm:prSet presAssocID="{05B6BBD5-E75B-4E4C-BB83-E2B5A5330787}" presName="horz1" presStyleCnt="0"/>
      <dgm:spPr/>
    </dgm:pt>
    <dgm:pt modelId="{ECD6914F-EB42-402C-BF2F-CF34B663D0D2}" type="pres">
      <dgm:prSet presAssocID="{05B6BBD5-E75B-4E4C-BB83-E2B5A5330787}" presName="tx1" presStyleLbl="revTx" presStyleIdx="4" presStyleCnt="6"/>
      <dgm:spPr/>
      <dgm:t>
        <a:bodyPr/>
        <a:lstStyle/>
        <a:p>
          <a:endParaRPr lang="it-IT"/>
        </a:p>
      </dgm:t>
    </dgm:pt>
    <dgm:pt modelId="{06C4A684-6BFD-4942-A43A-BC7A2ABAF0D1}" type="pres">
      <dgm:prSet presAssocID="{05B6BBD5-E75B-4E4C-BB83-E2B5A5330787}" presName="vert1" presStyleCnt="0"/>
      <dgm:spPr/>
    </dgm:pt>
    <dgm:pt modelId="{0C5ED562-8CF9-432F-A87A-D80A0B37BDC8}" type="pres">
      <dgm:prSet presAssocID="{3D5A92A1-EF69-4906-94B8-3834F7EC0F45}" presName="vertSpace2a" presStyleCnt="0"/>
      <dgm:spPr/>
    </dgm:pt>
    <dgm:pt modelId="{00DED46A-AF49-4877-A60E-DF5CE82F0819}" type="pres">
      <dgm:prSet presAssocID="{3D5A92A1-EF69-4906-94B8-3834F7EC0F45}" presName="horz2" presStyleCnt="0"/>
      <dgm:spPr/>
    </dgm:pt>
    <dgm:pt modelId="{08AD0443-39E6-49D1-ADD5-36D36E54F017}" type="pres">
      <dgm:prSet presAssocID="{3D5A92A1-EF69-4906-94B8-3834F7EC0F45}" presName="horzSpace2" presStyleCnt="0"/>
      <dgm:spPr/>
    </dgm:pt>
    <dgm:pt modelId="{925B63DF-5FF0-4635-A3DD-F4A6E538AB53}" type="pres">
      <dgm:prSet presAssocID="{3D5A92A1-EF69-4906-94B8-3834F7EC0F45}" presName="tx2" presStyleLbl="revTx" presStyleIdx="5" presStyleCnt="6" custScaleY="240965" custLinFactNeighborX="637" custLinFactNeighborY="-15800"/>
      <dgm:spPr/>
      <dgm:t>
        <a:bodyPr/>
        <a:lstStyle/>
        <a:p>
          <a:endParaRPr lang="it-IT"/>
        </a:p>
      </dgm:t>
    </dgm:pt>
    <dgm:pt modelId="{21A8C605-C63B-4C93-A723-61F2353CB16A}" type="pres">
      <dgm:prSet presAssocID="{3D5A92A1-EF69-4906-94B8-3834F7EC0F45}" presName="vert2" presStyleCnt="0"/>
      <dgm:spPr/>
    </dgm:pt>
    <dgm:pt modelId="{847AA627-0303-4F57-9506-57CF98DE2860}" type="pres">
      <dgm:prSet presAssocID="{3D5A92A1-EF69-4906-94B8-3834F7EC0F45}" presName="thinLine2b" presStyleLbl="callout" presStyleIdx="2" presStyleCnt="3"/>
      <dgm:spPr/>
    </dgm:pt>
    <dgm:pt modelId="{39BDB753-6486-4008-A0F2-EDE6AEF07FF7}" type="pres">
      <dgm:prSet presAssocID="{3D5A92A1-EF69-4906-94B8-3834F7EC0F45}" presName="vertSpace2b" presStyleCnt="0"/>
      <dgm:spPr/>
    </dgm:pt>
  </dgm:ptLst>
  <dgm:cxnLst>
    <dgm:cxn modelId="{4A6214F7-23FF-8548-B4D2-4B90E62C2AFA}" type="presOf" srcId="{05B6BBD5-E75B-4E4C-BB83-E2B5A5330787}" destId="{ECD6914F-EB42-402C-BF2F-CF34B663D0D2}" srcOrd="0" destOrd="0" presId="urn:microsoft.com/office/officeart/2008/layout/LinedList"/>
    <dgm:cxn modelId="{06A819DF-C062-4917-B0FE-D3EB4B70ACEE}" srcId="{5168B009-6A31-4180-AC98-11CE46A7F7C8}" destId="{05B6BBD5-E75B-4E4C-BB83-E2B5A5330787}" srcOrd="2" destOrd="0" parTransId="{88D2A4E8-E0D3-4339-B89D-ED170746E36A}" sibTransId="{C9F92587-D043-4FA0-8B24-B2385C1E2B58}"/>
    <dgm:cxn modelId="{0A34233B-1029-744E-95DB-9A84174EF709}" type="presOf" srcId="{14E9BD20-7C39-422A-B700-DDF5C5F9192C}" destId="{1199ED89-B5B9-4E22-88D8-2FAD35EAB7F1}" srcOrd="0" destOrd="0" presId="urn:microsoft.com/office/officeart/2008/layout/LinedList"/>
    <dgm:cxn modelId="{06A3E925-0856-294F-9688-9B873E2E0ED8}" type="presOf" srcId="{62A4D14A-91B3-4990-8AB6-A409022308A7}" destId="{A51401C3-CC7C-43FE-A49C-6BCD1ED427C1}" srcOrd="0" destOrd="0" presId="urn:microsoft.com/office/officeart/2008/layout/LinedList"/>
    <dgm:cxn modelId="{3F74C0CC-849F-A141-BEFD-B2AE5231528B}" type="presOf" srcId="{5168B009-6A31-4180-AC98-11CE46A7F7C8}" destId="{69B86FF8-D0C1-42C1-9DCD-5B781C302141}" srcOrd="0" destOrd="0" presId="urn:microsoft.com/office/officeart/2008/layout/LinedList"/>
    <dgm:cxn modelId="{2BFA2AAC-A31B-4B41-811A-9B5FC44D57EF}" srcId="{05B6BBD5-E75B-4E4C-BB83-E2B5A5330787}" destId="{3D5A92A1-EF69-4906-94B8-3834F7EC0F45}" srcOrd="0" destOrd="0" parTransId="{5DBC98DA-6DE1-4B1F-A43E-842832796174}" sibTransId="{76179709-3F79-4302-930A-546863820AAD}"/>
    <dgm:cxn modelId="{A75197A4-6DD8-4053-B6F6-A1A48030B5D3}" srcId="{62A4D14A-91B3-4990-8AB6-A409022308A7}" destId="{14E9BD20-7C39-422A-B700-DDF5C5F9192C}" srcOrd="0" destOrd="0" parTransId="{153A80E3-8C6C-4C5D-9D6F-9E23F491A31C}" sibTransId="{64B3646B-49A0-4089-B9C5-F2BA81B2EB1B}"/>
    <dgm:cxn modelId="{4A11B9AE-AAA2-D343-9202-0B2C1ED38639}" type="presOf" srcId="{91B18E79-FD70-436F-A0FB-ED727F7E4322}" destId="{6522A93D-3B53-47FE-831B-427558604FF3}" srcOrd="0" destOrd="0" presId="urn:microsoft.com/office/officeart/2008/layout/LinedList"/>
    <dgm:cxn modelId="{74CF9A4B-B128-438D-AF82-59174B004AA3}" srcId="{5168B009-6A31-4180-AC98-11CE46A7F7C8}" destId="{91B18E79-FD70-436F-A0FB-ED727F7E4322}" srcOrd="0" destOrd="0" parTransId="{D5ABE4D3-9754-4FCB-9045-8479E67E4189}" sibTransId="{86FCFCB1-F78B-4B24-BB2B-EF25028B8231}"/>
    <dgm:cxn modelId="{7CA490AD-9AE7-344B-A5BC-C7087C60FDFF}" type="presOf" srcId="{5337EC7F-E55E-491D-A2DB-3C401E04EA5B}" destId="{7BE689EE-B371-49CC-BE77-06296986BD15}" srcOrd="0" destOrd="0" presId="urn:microsoft.com/office/officeart/2008/layout/LinedList"/>
    <dgm:cxn modelId="{56A67EA7-756B-42F3-951A-7BB634BE1C95}" srcId="{5168B009-6A31-4180-AC98-11CE46A7F7C8}" destId="{62A4D14A-91B3-4990-8AB6-A409022308A7}" srcOrd="1" destOrd="0" parTransId="{E5DF6AB1-64A5-4875-9D50-CA08F786AD2B}" sibTransId="{52E0E736-54F8-4CE1-B20F-56EEC2FF6369}"/>
    <dgm:cxn modelId="{775918F5-6644-8845-A6DD-B470B30E122A}" type="presOf" srcId="{3D5A92A1-EF69-4906-94B8-3834F7EC0F45}" destId="{925B63DF-5FF0-4635-A3DD-F4A6E538AB53}" srcOrd="0" destOrd="0" presId="urn:microsoft.com/office/officeart/2008/layout/LinedList"/>
    <dgm:cxn modelId="{202F9837-3EC0-4790-A4E9-22180D5B4EB8}" srcId="{91B18E79-FD70-436F-A0FB-ED727F7E4322}" destId="{5337EC7F-E55E-491D-A2DB-3C401E04EA5B}" srcOrd="0" destOrd="0" parTransId="{42028C27-88F5-4C68-BFD8-380633DAA149}" sibTransId="{1F3D459B-1AAA-4210-A8C1-F0AA344E2355}"/>
    <dgm:cxn modelId="{AFA6A858-692D-F248-B2E2-E9FFCC6A6245}" type="presParOf" srcId="{69B86FF8-D0C1-42C1-9DCD-5B781C302141}" destId="{0674924B-8E9A-4422-9877-512492077136}" srcOrd="0" destOrd="0" presId="urn:microsoft.com/office/officeart/2008/layout/LinedList"/>
    <dgm:cxn modelId="{072AFC08-813D-324B-A3F0-A7454BAD60F5}" type="presParOf" srcId="{69B86FF8-D0C1-42C1-9DCD-5B781C302141}" destId="{883A0806-556C-4766-8FB8-8A5BDB20C093}" srcOrd="1" destOrd="0" presId="urn:microsoft.com/office/officeart/2008/layout/LinedList"/>
    <dgm:cxn modelId="{D2BD4EE1-093A-1F4D-A64C-2A2B7EE1832C}" type="presParOf" srcId="{883A0806-556C-4766-8FB8-8A5BDB20C093}" destId="{6522A93D-3B53-47FE-831B-427558604FF3}" srcOrd="0" destOrd="0" presId="urn:microsoft.com/office/officeart/2008/layout/LinedList"/>
    <dgm:cxn modelId="{3AE18A28-78E0-8B47-BAFE-CE56482A9DDD}" type="presParOf" srcId="{883A0806-556C-4766-8FB8-8A5BDB20C093}" destId="{D40288E3-D0EC-423E-8BAB-692ED2D66083}" srcOrd="1" destOrd="0" presId="urn:microsoft.com/office/officeart/2008/layout/LinedList"/>
    <dgm:cxn modelId="{5A657671-789D-4648-BF0D-999004133C66}" type="presParOf" srcId="{D40288E3-D0EC-423E-8BAB-692ED2D66083}" destId="{9B1FF9A7-1676-4710-AE02-2E057E2E5BD1}" srcOrd="0" destOrd="0" presId="urn:microsoft.com/office/officeart/2008/layout/LinedList"/>
    <dgm:cxn modelId="{EB692173-C7AF-1041-852E-CC126E5FC297}" type="presParOf" srcId="{D40288E3-D0EC-423E-8BAB-692ED2D66083}" destId="{3F2578B5-FD1E-4D39-AFDA-3C5FF90BE9F7}" srcOrd="1" destOrd="0" presId="urn:microsoft.com/office/officeart/2008/layout/LinedList"/>
    <dgm:cxn modelId="{F74D5D50-0CD0-BB40-A44B-A16B0BD92A30}" type="presParOf" srcId="{3F2578B5-FD1E-4D39-AFDA-3C5FF90BE9F7}" destId="{F5B2280D-94A6-449E-BCA1-8BA2879D0C91}" srcOrd="0" destOrd="0" presId="urn:microsoft.com/office/officeart/2008/layout/LinedList"/>
    <dgm:cxn modelId="{C79FEDBE-AF34-C44F-82DE-A0EACEA764B3}" type="presParOf" srcId="{3F2578B5-FD1E-4D39-AFDA-3C5FF90BE9F7}" destId="{7BE689EE-B371-49CC-BE77-06296986BD15}" srcOrd="1" destOrd="0" presId="urn:microsoft.com/office/officeart/2008/layout/LinedList"/>
    <dgm:cxn modelId="{D028B8DD-E884-3F41-8F80-316D8A30DF06}" type="presParOf" srcId="{3F2578B5-FD1E-4D39-AFDA-3C5FF90BE9F7}" destId="{A275AC70-8D21-4EC7-8B5D-3629DF2FDF56}" srcOrd="2" destOrd="0" presId="urn:microsoft.com/office/officeart/2008/layout/LinedList"/>
    <dgm:cxn modelId="{FA6CB663-FA51-FC44-942D-270505B2F232}" type="presParOf" srcId="{D40288E3-D0EC-423E-8BAB-692ED2D66083}" destId="{79D4E260-801C-4302-8685-B4EB3AAA8C0B}" srcOrd="2" destOrd="0" presId="urn:microsoft.com/office/officeart/2008/layout/LinedList"/>
    <dgm:cxn modelId="{279BFD59-A644-B645-A41E-371B9845EF9B}" type="presParOf" srcId="{D40288E3-D0EC-423E-8BAB-692ED2D66083}" destId="{DC969252-CAB8-47EB-AF42-B5AB20E37688}" srcOrd="3" destOrd="0" presId="urn:microsoft.com/office/officeart/2008/layout/LinedList"/>
    <dgm:cxn modelId="{1A06EA27-B4FF-8949-B406-0418C93BFDB2}" type="presParOf" srcId="{69B86FF8-D0C1-42C1-9DCD-5B781C302141}" destId="{2545B0A3-D39B-4904-83CD-69F05054DFFB}" srcOrd="2" destOrd="0" presId="urn:microsoft.com/office/officeart/2008/layout/LinedList"/>
    <dgm:cxn modelId="{E682C0E4-9E82-CC43-9149-D9EBBA1350E6}" type="presParOf" srcId="{69B86FF8-D0C1-42C1-9DCD-5B781C302141}" destId="{A70B54C9-BC68-4643-94DD-FF8FF534736E}" srcOrd="3" destOrd="0" presId="urn:microsoft.com/office/officeart/2008/layout/LinedList"/>
    <dgm:cxn modelId="{42AF619C-3B1B-2E41-8352-2F0378D053B6}" type="presParOf" srcId="{A70B54C9-BC68-4643-94DD-FF8FF534736E}" destId="{A51401C3-CC7C-43FE-A49C-6BCD1ED427C1}" srcOrd="0" destOrd="0" presId="urn:microsoft.com/office/officeart/2008/layout/LinedList"/>
    <dgm:cxn modelId="{57105A48-AD10-5641-9247-FA4D09CA313D}" type="presParOf" srcId="{A70B54C9-BC68-4643-94DD-FF8FF534736E}" destId="{EB72C78A-F9FF-4CE9-BAB3-BD7E1FB6661A}" srcOrd="1" destOrd="0" presId="urn:microsoft.com/office/officeart/2008/layout/LinedList"/>
    <dgm:cxn modelId="{C167CD14-50C9-7C4D-80B3-B3792C0FE52D}" type="presParOf" srcId="{EB72C78A-F9FF-4CE9-BAB3-BD7E1FB6661A}" destId="{E56CC227-4FB9-4FB1-B235-7EC4337186D0}" srcOrd="0" destOrd="0" presId="urn:microsoft.com/office/officeart/2008/layout/LinedList"/>
    <dgm:cxn modelId="{C42A77A5-04AC-804A-9664-1ADD4A2D7722}" type="presParOf" srcId="{EB72C78A-F9FF-4CE9-BAB3-BD7E1FB6661A}" destId="{E86C1EAC-C5A0-4F19-B4CE-6026F3445FCC}" srcOrd="1" destOrd="0" presId="urn:microsoft.com/office/officeart/2008/layout/LinedList"/>
    <dgm:cxn modelId="{7952B861-2A2B-454A-B832-360E6BE48A6F}" type="presParOf" srcId="{E86C1EAC-C5A0-4F19-B4CE-6026F3445FCC}" destId="{63C21CE6-1797-414A-9B72-A81520858476}" srcOrd="0" destOrd="0" presId="urn:microsoft.com/office/officeart/2008/layout/LinedList"/>
    <dgm:cxn modelId="{0ED5BAD2-5D68-4447-A1CF-DEF4555ABF41}" type="presParOf" srcId="{E86C1EAC-C5A0-4F19-B4CE-6026F3445FCC}" destId="{1199ED89-B5B9-4E22-88D8-2FAD35EAB7F1}" srcOrd="1" destOrd="0" presId="urn:microsoft.com/office/officeart/2008/layout/LinedList"/>
    <dgm:cxn modelId="{36769866-9BCE-A046-A582-31477128E5CC}" type="presParOf" srcId="{E86C1EAC-C5A0-4F19-B4CE-6026F3445FCC}" destId="{8976BF1F-BDE2-402A-9C80-13DC682DFDCE}" srcOrd="2" destOrd="0" presId="urn:microsoft.com/office/officeart/2008/layout/LinedList"/>
    <dgm:cxn modelId="{E5DCA8C8-F0B2-4549-ACBC-84EC100F4D34}" type="presParOf" srcId="{EB72C78A-F9FF-4CE9-BAB3-BD7E1FB6661A}" destId="{699AF077-62E8-44FC-8416-BDE6F5969461}" srcOrd="2" destOrd="0" presId="urn:microsoft.com/office/officeart/2008/layout/LinedList"/>
    <dgm:cxn modelId="{C48E145D-C0A6-6942-B286-BB4C1BF74F1A}" type="presParOf" srcId="{EB72C78A-F9FF-4CE9-BAB3-BD7E1FB6661A}" destId="{33BC4B26-0E41-48AC-9FC6-1DA626000883}" srcOrd="3" destOrd="0" presId="urn:microsoft.com/office/officeart/2008/layout/LinedList"/>
    <dgm:cxn modelId="{BDB2CF6C-3CCE-7246-B010-D1674B02EC77}" type="presParOf" srcId="{69B86FF8-D0C1-42C1-9DCD-5B781C302141}" destId="{C583FC5D-4E57-4513-A306-64B94D677393}" srcOrd="4" destOrd="0" presId="urn:microsoft.com/office/officeart/2008/layout/LinedList"/>
    <dgm:cxn modelId="{89F81116-AD89-8544-805E-7B3D1E358146}" type="presParOf" srcId="{69B86FF8-D0C1-42C1-9DCD-5B781C302141}" destId="{343776C7-2F9F-4C0B-81FC-9C3994136A44}" srcOrd="5" destOrd="0" presId="urn:microsoft.com/office/officeart/2008/layout/LinedList"/>
    <dgm:cxn modelId="{1601BEE9-0280-3D46-A808-0AFFD971D062}" type="presParOf" srcId="{343776C7-2F9F-4C0B-81FC-9C3994136A44}" destId="{ECD6914F-EB42-402C-BF2F-CF34B663D0D2}" srcOrd="0" destOrd="0" presId="urn:microsoft.com/office/officeart/2008/layout/LinedList"/>
    <dgm:cxn modelId="{4B2B7EF2-0A99-7541-9919-03AF5C862901}" type="presParOf" srcId="{343776C7-2F9F-4C0B-81FC-9C3994136A44}" destId="{06C4A684-6BFD-4942-A43A-BC7A2ABAF0D1}" srcOrd="1" destOrd="0" presId="urn:microsoft.com/office/officeart/2008/layout/LinedList"/>
    <dgm:cxn modelId="{74AB5993-4D16-BF4A-89A8-EF3B31E03CB0}" type="presParOf" srcId="{06C4A684-6BFD-4942-A43A-BC7A2ABAF0D1}" destId="{0C5ED562-8CF9-432F-A87A-D80A0B37BDC8}" srcOrd="0" destOrd="0" presId="urn:microsoft.com/office/officeart/2008/layout/LinedList"/>
    <dgm:cxn modelId="{F9101AE9-B8AF-5844-BDF1-9C565066715B}" type="presParOf" srcId="{06C4A684-6BFD-4942-A43A-BC7A2ABAF0D1}" destId="{00DED46A-AF49-4877-A60E-DF5CE82F0819}" srcOrd="1" destOrd="0" presId="urn:microsoft.com/office/officeart/2008/layout/LinedList"/>
    <dgm:cxn modelId="{0889B662-97D0-F540-BE92-2F76870A2926}" type="presParOf" srcId="{00DED46A-AF49-4877-A60E-DF5CE82F0819}" destId="{08AD0443-39E6-49D1-ADD5-36D36E54F017}" srcOrd="0" destOrd="0" presId="urn:microsoft.com/office/officeart/2008/layout/LinedList"/>
    <dgm:cxn modelId="{7E376D1C-AEAC-AC40-B564-6A62A615C2BE}" type="presParOf" srcId="{00DED46A-AF49-4877-A60E-DF5CE82F0819}" destId="{925B63DF-5FF0-4635-A3DD-F4A6E538AB53}" srcOrd="1" destOrd="0" presId="urn:microsoft.com/office/officeart/2008/layout/LinedList"/>
    <dgm:cxn modelId="{112758BF-2C4D-434D-91C9-E9D40B1FA9BC}" type="presParOf" srcId="{00DED46A-AF49-4877-A60E-DF5CE82F0819}" destId="{21A8C605-C63B-4C93-A723-61F2353CB16A}" srcOrd="2" destOrd="0" presId="urn:microsoft.com/office/officeart/2008/layout/LinedList"/>
    <dgm:cxn modelId="{9AA0A713-CE8C-0E45-BD1E-65F2095D8F2F}" type="presParOf" srcId="{06C4A684-6BFD-4942-A43A-BC7A2ABAF0D1}" destId="{847AA627-0303-4F57-9506-57CF98DE2860}" srcOrd="2" destOrd="0" presId="urn:microsoft.com/office/officeart/2008/layout/LinedList"/>
    <dgm:cxn modelId="{405D77DD-24DA-004F-BF73-ACF82D7AD5D5}" type="presParOf" srcId="{06C4A684-6BFD-4942-A43A-BC7A2ABAF0D1}" destId="{39BDB753-6486-4008-A0F2-EDE6AEF07FF7}"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68369-4501-4DDF-9009-87459FDB5B77}">
      <dsp:nvSpPr>
        <dsp:cNvPr id="0" name=""/>
        <dsp:cNvSpPr/>
      </dsp:nvSpPr>
      <dsp:spPr>
        <a:xfrm>
          <a:off x="0" y="408547"/>
          <a:ext cx="8208912" cy="141716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it-IT" sz="2000" kern="1200" dirty="0"/>
            <a:t>The </a:t>
          </a:r>
          <a:r>
            <a:rPr lang="it-IT" sz="2000" kern="1200" dirty="0" err="1"/>
            <a:t>Israeli</a:t>
          </a:r>
          <a:r>
            <a:rPr lang="it-IT" sz="2000" kern="1200" dirty="0"/>
            <a:t> </a:t>
          </a:r>
          <a:r>
            <a:rPr lang="it-IT" sz="2000" kern="1200" dirty="0" err="1"/>
            <a:t>Qualifications</a:t>
          </a:r>
          <a:r>
            <a:rPr lang="it-IT" sz="2000" kern="1200" dirty="0"/>
            <a:t> Framework </a:t>
          </a:r>
          <a:r>
            <a:rPr lang="it-IT" sz="2000" kern="1200" dirty="0" err="1"/>
            <a:t>should</a:t>
          </a:r>
          <a:r>
            <a:rPr lang="it-IT" sz="2000" kern="1200" dirty="0"/>
            <a:t> be first of </a:t>
          </a:r>
          <a:r>
            <a:rPr lang="it-IT" sz="2000" kern="1200" dirty="0" err="1"/>
            <a:t>all</a:t>
          </a:r>
          <a:r>
            <a:rPr lang="it-IT" sz="2000" kern="1200" dirty="0"/>
            <a:t> </a:t>
          </a:r>
          <a:r>
            <a:rPr lang="it-IT" sz="2000" b="1" kern="1200" dirty="0"/>
            <a:t>an </a:t>
          </a:r>
          <a:r>
            <a:rPr lang="it-IT" sz="2000" b="1" kern="1200" dirty="0" err="1"/>
            <a:t>instrument</a:t>
          </a:r>
          <a:r>
            <a:rPr lang="it-IT" sz="2000" b="1" kern="1200" dirty="0"/>
            <a:t> of </a:t>
          </a:r>
          <a:r>
            <a:rPr lang="it-IT" sz="2000" b="1" kern="1200" dirty="0" err="1"/>
            <a:t>transparency</a:t>
          </a:r>
          <a:r>
            <a:rPr lang="it-IT" sz="2000" kern="1200" dirty="0"/>
            <a:t>, </a:t>
          </a:r>
          <a:r>
            <a:rPr lang="it-IT" sz="2000" kern="1200" dirty="0" err="1"/>
            <a:t>not</a:t>
          </a:r>
          <a:r>
            <a:rPr lang="it-IT" sz="2000" kern="1200" dirty="0"/>
            <a:t> a </a:t>
          </a:r>
          <a:r>
            <a:rPr lang="it-IT" sz="2000" kern="1200" dirty="0" err="1"/>
            <a:t>legal</a:t>
          </a:r>
          <a:r>
            <a:rPr lang="it-IT" sz="2000" kern="1200" dirty="0"/>
            <a:t> </a:t>
          </a:r>
          <a:r>
            <a:rPr lang="it-IT" sz="2000" kern="1200" dirty="0" err="1"/>
            <a:t>structure</a:t>
          </a:r>
          <a:r>
            <a:rPr lang="it-IT" sz="2000" kern="1200" dirty="0"/>
            <a:t> or </a:t>
          </a:r>
          <a:r>
            <a:rPr lang="it-IT" sz="2000" kern="1200" dirty="0" err="1"/>
            <a:t>binding</a:t>
          </a:r>
          <a:r>
            <a:rPr lang="it-IT" sz="2000" kern="1200" dirty="0"/>
            <a:t> for the country. </a:t>
          </a:r>
        </a:p>
      </dsp:txBody>
      <dsp:txXfrm>
        <a:off x="69180" y="477727"/>
        <a:ext cx="8070552" cy="1278802"/>
      </dsp:txXfrm>
    </dsp:sp>
    <dsp:sp modelId="{6FAE5379-F8BC-4F5A-AFD4-21DB58234226}">
      <dsp:nvSpPr>
        <dsp:cNvPr id="0" name=""/>
        <dsp:cNvSpPr/>
      </dsp:nvSpPr>
      <dsp:spPr>
        <a:xfrm>
          <a:off x="0" y="1883309"/>
          <a:ext cx="8208912" cy="141716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it-IT" sz="2000" b="1" kern="1200" dirty="0"/>
            <a:t>An </a:t>
          </a:r>
          <a:r>
            <a:rPr lang="it-IT" sz="2000" b="1" kern="1200" dirty="0" err="1"/>
            <a:t>internal</a:t>
          </a:r>
          <a:r>
            <a:rPr lang="it-IT" sz="2000" b="1" kern="1200" dirty="0"/>
            <a:t> </a:t>
          </a:r>
          <a:r>
            <a:rPr lang="it-IT" sz="2000" b="1" kern="1200" dirty="0" err="1"/>
            <a:t>legal</a:t>
          </a:r>
          <a:r>
            <a:rPr lang="it-IT" sz="2000" b="1" kern="1200" dirty="0"/>
            <a:t> </a:t>
          </a:r>
          <a:r>
            <a:rPr lang="it-IT" sz="2000" b="1" kern="1200" dirty="0" err="1"/>
            <a:t>framework</a:t>
          </a:r>
          <a:r>
            <a:rPr lang="it-IT" sz="2000" b="1" kern="1200" dirty="0"/>
            <a:t> for </a:t>
          </a:r>
          <a:r>
            <a:rPr lang="it-IT" sz="2000" b="1" kern="1200" dirty="0" err="1"/>
            <a:t>different</a:t>
          </a:r>
          <a:r>
            <a:rPr lang="it-IT" sz="2000" b="1" kern="1200" dirty="0"/>
            <a:t> </a:t>
          </a:r>
          <a:r>
            <a:rPr lang="it-IT" sz="2000" b="1" kern="1200" dirty="0" err="1"/>
            <a:t>education</a:t>
          </a:r>
          <a:r>
            <a:rPr lang="it-IT" sz="2000" b="1" kern="1200" dirty="0"/>
            <a:t> </a:t>
          </a:r>
          <a:r>
            <a:rPr lang="it-IT" sz="2000" b="1" kern="1200" dirty="0" err="1"/>
            <a:t>sectors</a:t>
          </a:r>
          <a:r>
            <a:rPr lang="it-IT" sz="2000" b="1" kern="1200" dirty="0"/>
            <a:t> </a:t>
          </a:r>
          <a:r>
            <a:rPr lang="it-IT" sz="2000" b="1" kern="1200" dirty="0" err="1"/>
            <a:t>already</a:t>
          </a:r>
          <a:r>
            <a:rPr lang="it-IT" sz="2000" b="1" kern="1200" dirty="0"/>
            <a:t> </a:t>
          </a:r>
          <a:r>
            <a:rPr lang="it-IT" sz="2000" b="1" kern="1200" dirty="0" err="1"/>
            <a:t>exists</a:t>
          </a:r>
          <a:r>
            <a:rPr lang="it-IT" sz="2000" b="1" kern="1200" dirty="0"/>
            <a:t> in </a:t>
          </a:r>
          <a:r>
            <a:rPr lang="it-IT" sz="2000" b="1" kern="1200" dirty="0" err="1"/>
            <a:t>Israel</a:t>
          </a:r>
          <a:r>
            <a:rPr lang="it-IT" sz="2000" b="1" kern="1200" dirty="0"/>
            <a:t> </a:t>
          </a:r>
          <a:r>
            <a:rPr lang="it-IT" sz="2000" kern="1200" dirty="0" err="1"/>
            <a:t>but</a:t>
          </a:r>
          <a:r>
            <a:rPr lang="it-IT" sz="2000" kern="1200" dirty="0"/>
            <a:t> the </a:t>
          </a:r>
          <a:r>
            <a:rPr lang="it-IT" sz="2000" kern="1200" dirty="0" err="1"/>
            <a:t>different</a:t>
          </a:r>
          <a:r>
            <a:rPr lang="it-IT" sz="2000" kern="1200" dirty="0"/>
            <a:t> </a:t>
          </a:r>
          <a:r>
            <a:rPr lang="it-IT" sz="2000" kern="1200" dirty="0" err="1"/>
            <a:t>legal</a:t>
          </a:r>
          <a:r>
            <a:rPr lang="it-IT" sz="2000" kern="1200" dirty="0"/>
            <a:t> </a:t>
          </a:r>
          <a:r>
            <a:rPr lang="it-IT" sz="2000" kern="1200" dirty="0" err="1"/>
            <a:t>acts</a:t>
          </a:r>
          <a:r>
            <a:rPr lang="it-IT" sz="2000" kern="1200" dirty="0"/>
            <a:t> are </a:t>
          </a:r>
          <a:r>
            <a:rPr lang="it-IT" sz="2000" kern="1200" dirty="0" err="1"/>
            <a:t>not</a:t>
          </a:r>
          <a:r>
            <a:rPr lang="it-IT" sz="2000" kern="1200" dirty="0"/>
            <a:t> </a:t>
          </a:r>
          <a:r>
            <a:rPr lang="it-IT" sz="2000" kern="1200" dirty="0" err="1"/>
            <a:t>connected</a:t>
          </a:r>
          <a:r>
            <a:rPr lang="it-IT" sz="2000" kern="1200" dirty="0"/>
            <a:t>: the NQF </a:t>
          </a:r>
          <a:r>
            <a:rPr lang="it-IT" sz="2000" kern="1200" dirty="0" err="1"/>
            <a:t>will</a:t>
          </a:r>
          <a:r>
            <a:rPr lang="it-IT" sz="2000" kern="1200" dirty="0"/>
            <a:t> </a:t>
          </a:r>
          <a:r>
            <a:rPr lang="it-IT" sz="2000" b="1" kern="1200" dirty="0" err="1"/>
            <a:t>present</a:t>
          </a:r>
          <a:r>
            <a:rPr lang="it-IT" sz="2000" b="1" kern="1200" dirty="0"/>
            <a:t> the </a:t>
          </a:r>
          <a:r>
            <a:rPr lang="it-IT" sz="2000" b="1" kern="1200" dirty="0" err="1"/>
            <a:t>entire</a:t>
          </a:r>
          <a:r>
            <a:rPr lang="it-IT" sz="2000" b="1" kern="1200" dirty="0"/>
            <a:t> </a:t>
          </a:r>
          <a:r>
            <a:rPr lang="it-IT" sz="2000" b="1" kern="1200" dirty="0" err="1"/>
            <a:t>picture</a:t>
          </a:r>
          <a:r>
            <a:rPr lang="it-IT" sz="2000" b="1" kern="1200" dirty="0"/>
            <a:t> of </a:t>
          </a:r>
          <a:r>
            <a:rPr lang="it-IT" sz="2000" b="1" kern="1200" dirty="0" err="1"/>
            <a:t>qualifications</a:t>
          </a:r>
          <a:r>
            <a:rPr lang="it-IT" sz="2000" b="1" kern="1200" dirty="0"/>
            <a:t> </a:t>
          </a:r>
          <a:r>
            <a:rPr lang="it-IT" sz="2000" b="1" kern="1200" dirty="0" err="1"/>
            <a:t>at</a:t>
          </a:r>
          <a:r>
            <a:rPr lang="it-IT" sz="2000" b="1" kern="1200" dirty="0"/>
            <a:t> </a:t>
          </a:r>
          <a:r>
            <a:rPr lang="it-IT" sz="2000" b="1" kern="1200" dirty="0" err="1"/>
            <a:t>national</a:t>
          </a:r>
          <a:r>
            <a:rPr lang="it-IT" sz="2000" b="1" kern="1200" dirty="0"/>
            <a:t> </a:t>
          </a:r>
          <a:r>
            <a:rPr lang="it-IT" sz="2000" b="1" kern="1200" dirty="0" err="1"/>
            <a:t>level</a:t>
          </a:r>
          <a:r>
            <a:rPr lang="it-IT" sz="2000" kern="1200" dirty="0"/>
            <a:t>, </a:t>
          </a:r>
          <a:r>
            <a:rPr lang="it-IT" sz="2000" kern="1200" dirty="0" err="1"/>
            <a:t>creating</a:t>
          </a:r>
          <a:r>
            <a:rPr lang="it-IT" sz="2000" kern="1200" dirty="0"/>
            <a:t> </a:t>
          </a:r>
          <a:r>
            <a:rPr lang="it-IT" sz="2000" kern="1200" dirty="0" err="1"/>
            <a:t>connections</a:t>
          </a:r>
          <a:r>
            <a:rPr lang="it-IT" sz="2000" kern="1200" dirty="0"/>
            <a:t> </a:t>
          </a:r>
          <a:r>
            <a:rPr lang="it-IT" sz="2000" kern="1200" dirty="0" err="1"/>
            <a:t>among</a:t>
          </a:r>
          <a:r>
            <a:rPr lang="it-IT" sz="2000" kern="1200" dirty="0"/>
            <a:t> </a:t>
          </a:r>
          <a:r>
            <a:rPr lang="it-IT" sz="2000" kern="1200" dirty="0" err="1"/>
            <a:t>sectors</a:t>
          </a:r>
          <a:r>
            <a:rPr lang="it-IT" sz="2000" kern="1200" dirty="0"/>
            <a:t>, </a:t>
          </a:r>
          <a:r>
            <a:rPr lang="it-IT" sz="2000" kern="1200" dirty="0" err="1"/>
            <a:t>starting</a:t>
          </a:r>
          <a:r>
            <a:rPr lang="it-IT" sz="2000" kern="1200" dirty="0"/>
            <a:t> from the </a:t>
          </a:r>
          <a:r>
            <a:rPr lang="it-IT" sz="2000" kern="1200" dirty="0" err="1"/>
            <a:t>current</a:t>
          </a:r>
          <a:r>
            <a:rPr lang="it-IT" sz="2000" kern="1200" dirty="0"/>
            <a:t> situation. </a:t>
          </a:r>
        </a:p>
      </dsp:txBody>
      <dsp:txXfrm>
        <a:off x="69180" y="1952489"/>
        <a:ext cx="8070552" cy="1278802"/>
      </dsp:txXfrm>
    </dsp:sp>
    <dsp:sp modelId="{D2A202DC-4440-4562-9129-7DDF7A42BB76}">
      <dsp:nvSpPr>
        <dsp:cNvPr id="0" name=""/>
        <dsp:cNvSpPr/>
      </dsp:nvSpPr>
      <dsp:spPr>
        <a:xfrm>
          <a:off x="0" y="3358072"/>
          <a:ext cx="8208912" cy="141716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it-IT" sz="2000" kern="1200" dirty="0" err="1"/>
            <a:t>It</a:t>
          </a:r>
          <a:r>
            <a:rPr lang="it-IT" sz="2000" kern="1200" dirty="0"/>
            <a:t> </a:t>
          </a:r>
          <a:r>
            <a:rPr lang="it-IT" sz="2000" kern="1200" dirty="0" err="1"/>
            <a:t>is</a:t>
          </a:r>
          <a:r>
            <a:rPr lang="it-IT" sz="2000" kern="1200" dirty="0"/>
            <a:t> </a:t>
          </a:r>
          <a:r>
            <a:rPr lang="it-IT" sz="2000" kern="1200" dirty="0" err="1"/>
            <a:t>fundamental</a:t>
          </a:r>
          <a:r>
            <a:rPr lang="it-IT" sz="2000" kern="1200" dirty="0"/>
            <a:t> to </a:t>
          </a:r>
          <a:r>
            <a:rPr lang="it-IT" sz="2000" kern="1200" dirty="0" err="1"/>
            <a:t>maintain</a:t>
          </a:r>
          <a:r>
            <a:rPr lang="it-IT" sz="2000" kern="1200" dirty="0"/>
            <a:t> the nature of the </a:t>
          </a:r>
          <a:r>
            <a:rPr lang="it-IT" sz="2000" kern="1200" dirty="0" err="1"/>
            <a:t>framework</a:t>
          </a:r>
          <a:r>
            <a:rPr lang="it-IT" sz="2000" kern="1200" dirty="0"/>
            <a:t> </a:t>
          </a:r>
          <a:r>
            <a:rPr lang="it-IT" sz="2000" kern="1200" dirty="0" err="1"/>
            <a:t>as</a:t>
          </a:r>
          <a:r>
            <a:rPr lang="it-IT" sz="2000" kern="1200" dirty="0"/>
            <a:t> a </a:t>
          </a:r>
          <a:r>
            <a:rPr lang="it-IT" sz="2000" b="1" kern="1200" dirty="0" err="1"/>
            <a:t>flexible</a:t>
          </a:r>
          <a:r>
            <a:rPr lang="it-IT" sz="2000" b="1" kern="1200" dirty="0"/>
            <a:t> </a:t>
          </a:r>
          <a:r>
            <a:rPr lang="it-IT" sz="2000" b="1" kern="1200" dirty="0" err="1"/>
            <a:t>instrument</a:t>
          </a:r>
          <a:r>
            <a:rPr lang="it-IT" sz="2000" b="1" kern="1200" dirty="0"/>
            <a:t> </a:t>
          </a:r>
          <a:r>
            <a:rPr lang="it-IT" sz="2000" kern="1200" dirty="0" err="1"/>
            <a:t>that</a:t>
          </a:r>
          <a:r>
            <a:rPr lang="it-IT" sz="2000" kern="1200" dirty="0"/>
            <a:t> </a:t>
          </a:r>
          <a:r>
            <a:rPr lang="it-IT" sz="2000" kern="1200" dirty="0" err="1"/>
            <a:t>will</a:t>
          </a:r>
          <a:r>
            <a:rPr lang="it-IT" sz="2000" kern="1200" dirty="0"/>
            <a:t> be </a:t>
          </a:r>
          <a:r>
            <a:rPr lang="it-IT" sz="2000" kern="1200" dirty="0" err="1"/>
            <a:t>able</a:t>
          </a:r>
          <a:r>
            <a:rPr lang="it-IT" sz="2000" kern="1200" dirty="0"/>
            <a:t> to </a:t>
          </a:r>
          <a:r>
            <a:rPr lang="it-IT" sz="2000" kern="1200" dirty="0" err="1"/>
            <a:t>systematize</a:t>
          </a:r>
          <a:r>
            <a:rPr lang="it-IT" sz="2000" kern="1200" dirty="0"/>
            <a:t> the </a:t>
          </a:r>
          <a:r>
            <a:rPr lang="it-IT" sz="2000" kern="1200" dirty="0" err="1"/>
            <a:t>national</a:t>
          </a:r>
          <a:r>
            <a:rPr lang="it-IT" sz="2000" kern="1200" dirty="0"/>
            <a:t> </a:t>
          </a:r>
          <a:r>
            <a:rPr lang="it-IT" sz="2000" kern="1200" dirty="0" err="1"/>
            <a:t>legal</a:t>
          </a:r>
          <a:r>
            <a:rPr lang="it-IT" sz="2000" kern="1200" dirty="0"/>
            <a:t> </a:t>
          </a:r>
          <a:r>
            <a:rPr lang="it-IT" sz="2000" kern="1200" dirty="0" err="1"/>
            <a:t>framework</a:t>
          </a:r>
          <a:r>
            <a:rPr lang="it-IT" sz="2000" kern="1200" dirty="0"/>
            <a:t> </a:t>
          </a:r>
          <a:r>
            <a:rPr lang="it-IT" sz="2000" kern="1200" dirty="0" err="1"/>
            <a:t>instead</a:t>
          </a:r>
          <a:r>
            <a:rPr lang="it-IT" sz="2000" kern="1200" dirty="0"/>
            <a:t> of </a:t>
          </a:r>
          <a:r>
            <a:rPr lang="it-IT" sz="2000" kern="1200" dirty="0" err="1"/>
            <a:t>creating</a:t>
          </a:r>
          <a:r>
            <a:rPr lang="it-IT" sz="2000" kern="1200" dirty="0"/>
            <a:t> </a:t>
          </a:r>
          <a:r>
            <a:rPr lang="it-IT" sz="2000" kern="1200" dirty="0" err="1"/>
            <a:t>another</a:t>
          </a:r>
          <a:r>
            <a:rPr lang="it-IT" sz="2000" kern="1200" dirty="0"/>
            <a:t> </a:t>
          </a:r>
          <a:r>
            <a:rPr lang="it-IT" sz="2000" kern="1200" dirty="0" err="1"/>
            <a:t>legal</a:t>
          </a:r>
          <a:r>
            <a:rPr lang="it-IT" sz="2000" kern="1200" dirty="0"/>
            <a:t> </a:t>
          </a:r>
          <a:r>
            <a:rPr lang="it-IT" sz="2000" kern="1200" dirty="0" err="1"/>
            <a:t>instrument</a:t>
          </a:r>
          <a:r>
            <a:rPr lang="it-IT" sz="2000" kern="1200" dirty="0"/>
            <a:t> </a:t>
          </a:r>
          <a:r>
            <a:rPr lang="it-IT" sz="2000" kern="1200" dirty="0" err="1"/>
            <a:t>conflicting</a:t>
          </a:r>
          <a:r>
            <a:rPr lang="it-IT" sz="2000" kern="1200" dirty="0"/>
            <a:t> with the </a:t>
          </a:r>
          <a:r>
            <a:rPr lang="it-IT" sz="2000" kern="1200" dirty="0" err="1"/>
            <a:t>peculiatities</a:t>
          </a:r>
          <a:r>
            <a:rPr lang="it-IT" sz="2000" kern="1200" dirty="0"/>
            <a:t> of the </a:t>
          </a:r>
          <a:r>
            <a:rPr lang="it-IT" sz="2000" kern="1200" dirty="0" err="1"/>
            <a:t>national</a:t>
          </a:r>
          <a:r>
            <a:rPr lang="it-IT" sz="2000" kern="1200" dirty="0"/>
            <a:t> and cultural </a:t>
          </a:r>
          <a:r>
            <a:rPr lang="it-IT" sz="2000" kern="1200" dirty="0" err="1"/>
            <a:t>approach</a:t>
          </a:r>
          <a:r>
            <a:rPr lang="it-IT" sz="2000" kern="1200" dirty="0"/>
            <a:t> in </a:t>
          </a:r>
          <a:r>
            <a:rPr lang="it-IT" sz="2000" kern="1200" dirty="0" err="1"/>
            <a:t>different</a:t>
          </a:r>
          <a:r>
            <a:rPr lang="it-IT" sz="2000" kern="1200" dirty="0"/>
            <a:t> </a:t>
          </a:r>
          <a:r>
            <a:rPr lang="it-IT" sz="2000" kern="1200" dirty="0" err="1"/>
            <a:t>education</a:t>
          </a:r>
          <a:r>
            <a:rPr lang="it-IT" sz="2000" kern="1200" dirty="0"/>
            <a:t> </a:t>
          </a:r>
          <a:r>
            <a:rPr lang="it-IT" sz="2000" kern="1200" dirty="0" err="1"/>
            <a:t>sectors</a:t>
          </a:r>
          <a:r>
            <a:rPr lang="it-IT" sz="2000" kern="1200" dirty="0"/>
            <a:t>. </a:t>
          </a:r>
        </a:p>
      </dsp:txBody>
      <dsp:txXfrm>
        <a:off x="69180" y="3427252"/>
        <a:ext cx="8070552" cy="12788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45421-9E12-4440-BFFA-E11348DC5082}">
      <dsp:nvSpPr>
        <dsp:cNvPr id="0" name=""/>
        <dsp:cNvSpPr/>
      </dsp:nvSpPr>
      <dsp:spPr>
        <a:xfrm>
          <a:off x="2171602" y="259842"/>
          <a:ext cx="5533253" cy="5274762"/>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Israeli</a:t>
          </a:r>
          <a:r>
            <a:rPr lang="it-IT" sz="1800" b="1" kern="1200" dirty="0"/>
            <a:t> NQF</a:t>
          </a:r>
        </a:p>
      </dsp:txBody>
      <dsp:txXfrm>
        <a:off x="2981928" y="1032313"/>
        <a:ext cx="3912601" cy="3729820"/>
      </dsp:txXfrm>
    </dsp:sp>
    <dsp:sp modelId="{96B93808-F138-644A-94C8-2D1001C0F0FE}">
      <dsp:nvSpPr>
        <dsp:cNvPr id="0" name=""/>
        <dsp:cNvSpPr/>
      </dsp:nvSpPr>
      <dsp:spPr>
        <a:xfrm>
          <a:off x="2783086" y="891714"/>
          <a:ext cx="1468734" cy="1545248"/>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voluntary</a:t>
          </a:r>
          <a:endParaRPr lang="it-IT" sz="1800" b="1" kern="1200" dirty="0"/>
        </a:p>
      </dsp:txBody>
      <dsp:txXfrm>
        <a:off x="2998177" y="1118010"/>
        <a:ext cx="1038552" cy="1092656"/>
      </dsp:txXfrm>
    </dsp:sp>
    <dsp:sp modelId="{8BC83018-35CB-BD46-B16E-64BCC87CB6E0}">
      <dsp:nvSpPr>
        <dsp:cNvPr id="0" name=""/>
        <dsp:cNvSpPr/>
      </dsp:nvSpPr>
      <dsp:spPr>
        <a:xfrm>
          <a:off x="3405488" y="3956912"/>
          <a:ext cx="1278379" cy="1144808"/>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agreed</a:t>
          </a:r>
          <a:endParaRPr lang="it-IT" sz="1800" b="1" kern="1200" dirty="0"/>
        </a:p>
      </dsp:txBody>
      <dsp:txXfrm>
        <a:off x="3592702" y="4124565"/>
        <a:ext cx="903951" cy="809502"/>
      </dsp:txXfrm>
    </dsp:sp>
    <dsp:sp modelId="{C51CDA34-95CF-914D-8742-987CA2653FDD}">
      <dsp:nvSpPr>
        <dsp:cNvPr id="0" name=""/>
        <dsp:cNvSpPr/>
      </dsp:nvSpPr>
      <dsp:spPr>
        <a:xfrm>
          <a:off x="6155155" y="1842219"/>
          <a:ext cx="1312332" cy="1161229"/>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need-based</a:t>
          </a:r>
          <a:endParaRPr lang="it-IT" sz="1800" b="1" kern="1200" dirty="0"/>
        </a:p>
      </dsp:txBody>
      <dsp:txXfrm>
        <a:off x="6347342" y="2012277"/>
        <a:ext cx="927958" cy="821113"/>
      </dsp:txXfrm>
    </dsp:sp>
    <dsp:sp modelId="{D1F11161-E27B-F541-9258-8BF41FEC2EC6}">
      <dsp:nvSpPr>
        <dsp:cNvPr id="0" name=""/>
        <dsp:cNvSpPr/>
      </dsp:nvSpPr>
      <dsp:spPr>
        <a:xfrm>
          <a:off x="5730616" y="3085495"/>
          <a:ext cx="1257508" cy="1217080"/>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tool</a:t>
          </a:r>
          <a:endParaRPr lang="it-IT" sz="1800" b="1" kern="1200" dirty="0"/>
        </a:p>
      </dsp:txBody>
      <dsp:txXfrm>
        <a:off x="5914774" y="3263732"/>
        <a:ext cx="889192" cy="860606"/>
      </dsp:txXfrm>
    </dsp:sp>
    <dsp:sp modelId="{1778352C-71E4-5140-8944-437F0E0ADA28}">
      <dsp:nvSpPr>
        <dsp:cNvPr id="0" name=""/>
        <dsp:cNvSpPr/>
      </dsp:nvSpPr>
      <dsp:spPr>
        <a:xfrm>
          <a:off x="4924198" y="4112113"/>
          <a:ext cx="1199829" cy="1205630"/>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process</a:t>
          </a:r>
          <a:endParaRPr lang="it-IT" sz="1800" b="1" kern="1200" dirty="0"/>
        </a:p>
      </dsp:txBody>
      <dsp:txXfrm>
        <a:off x="5099909" y="4288673"/>
        <a:ext cx="848407" cy="852510"/>
      </dsp:txXfrm>
    </dsp:sp>
    <dsp:sp modelId="{C0F48CE7-ED2A-394D-908A-41D5E2B4F1EE}">
      <dsp:nvSpPr>
        <dsp:cNvPr id="0" name=""/>
        <dsp:cNvSpPr/>
      </dsp:nvSpPr>
      <dsp:spPr>
        <a:xfrm>
          <a:off x="2328672" y="2509432"/>
          <a:ext cx="1635116" cy="1465237"/>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a:t>inclusive</a:t>
          </a:r>
        </a:p>
      </dsp:txBody>
      <dsp:txXfrm>
        <a:off x="2568129" y="2724011"/>
        <a:ext cx="1156202" cy="1036079"/>
      </dsp:txXfrm>
    </dsp:sp>
    <dsp:sp modelId="{59757648-C861-CF44-9940-F7B34CDAF26D}">
      <dsp:nvSpPr>
        <dsp:cNvPr id="0" name=""/>
        <dsp:cNvSpPr/>
      </dsp:nvSpPr>
      <dsp:spPr>
        <a:xfrm>
          <a:off x="4210735" y="407392"/>
          <a:ext cx="2057309" cy="1710085"/>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a:t>International </a:t>
          </a:r>
          <a:r>
            <a:rPr lang="it-IT" sz="1800" b="1" kern="1200" dirty="0" err="1"/>
            <a:t>approach</a:t>
          </a:r>
          <a:endParaRPr lang="it-IT" sz="1800" b="1" kern="1200" dirty="0"/>
        </a:p>
      </dsp:txBody>
      <dsp:txXfrm>
        <a:off x="4512021" y="657828"/>
        <a:ext cx="1454737" cy="1209213"/>
      </dsp:txXfrm>
    </dsp:sp>
    <dsp:sp modelId="{F38E99BC-DEC0-C544-B545-152F2208EA2A}">
      <dsp:nvSpPr>
        <dsp:cNvPr id="0" name=""/>
        <dsp:cNvSpPr/>
      </dsp:nvSpPr>
      <dsp:spPr>
        <a:xfrm>
          <a:off x="4386542" y="3085495"/>
          <a:ext cx="1161421" cy="1031470"/>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t-IT" sz="1800" b="1" kern="1200" dirty="0" err="1"/>
            <a:t>flexible</a:t>
          </a:r>
          <a:endParaRPr lang="it-IT" sz="1800" b="1" kern="1200" dirty="0"/>
        </a:p>
      </dsp:txBody>
      <dsp:txXfrm>
        <a:off x="4556628" y="3236550"/>
        <a:ext cx="821249" cy="7293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4924B-8E9A-4422-9877-512492077136}">
      <dsp:nvSpPr>
        <dsp:cNvPr id="0" name=""/>
        <dsp:cNvSpPr/>
      </dsp:nvSpPr>
      <dsp:spPr>
        <a:xfrm>
          <a:off x="0" y="2426"/>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22A93D-3B53-47FE-831B-427558604FF3}">
      <dsp:nvSpPr>
        <dsp:cNvPr id="0" name=""/>
        <dsp:cNvSpPr/>
      </dsp:nvSpPr>
      <dsp:spPr>
        <a:xfrm>
          <a:off x="0" y="2426"/>
          <a:ext cx="1645920" cy="165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b="1" kern="1200" dirty="0">
              <a:solidFill>
                <a:srgbClr val="0070C0"/>
              </a:solidFill>
            </a:rPr>
            <a:t>Ms. Manuela Costone</a:t>
          </a:r>
          <a:r>
            <a:rPr lang="it-IT" sz="2000" b="1" kern="1200" dirty="0"/>
            <a:t>, Component 1 coordinator </a:t>
          </a:r>
        </a:p>
      </dsp:txBody>
      <dsp:txXfrm>
        <a:off x="0" y="2426"/>
        <a:ext cx="1645920" cy="1654566"/>
      </dsp:txXfrm>
    </dsp:sp>
    <dsp:sp modelId="{7BE689EE-B371-49CC-BE77-06296986BD15}">
      <dsp:nvSpPr>
        <dsp:cNvPr id="0" name=""/>
        <dsp:cNvSpPr/>
      </dsp:nvSpPr>
      <dsp:spPr>
        <a:xfrm>
          <a:off x="1769364" y="67281"/>
          <a:ext cx="6460236" cy="1502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Senior Adviser at CIMEA, she is expert in Bologna Process and internationalization of the Higher Education Sector. She is also the project manager of the ECGFA-NET - European Coast Guard Functions Academy Network in order to draft the Sectoral Qualification Framework for Coast guard Functions and senior project manager in EU projects linked to the implementation and application of the European Qualification Framework. </a:t>
          </a:r>
          <a:endParaRPr lang="it-IT" sz="1600" kern="1200" dirty="0"/>
        </a:p>
      </dsp:txBody>
      <dsp:txXfrm>
        <a:off x="1769364" y="67281"/>
        <a:ext cx="6460236" cy="1502682"/>
      </dsp:txXfrm>
    </dsp:sp>
    <dsp:sp modelId="{79D4E260-801C-4302-8685-B4EB3AAA8C0B}">
      <dsp:nvSpPr>
        <dsp:cNvPr id="0" name=""/>
        <dsp:cNvSpPr/>
      </dsp:nvSpPr>
      <dsp:spPr>
        <a:xfrm>
          <a:off x="1645920" y="1580242"/>
          <a:ext cx="65836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45B0A3-D39B-4904-83CD-69F05054DFFB}">
      <dsp:nvSpPr>
        <dsp:cNvPr id="0" name=""/>
        <dsp:cNvSpPr/>
      </dsp:nvSpPr>
      <dsp:spPr>
        <a:xfrm>
          <a:off x="0" y="1656992"/>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1401C3-CC7C-43FE-A49C-6BCD1ED427C1}">
      <dsp:nvSpPr>
        <dsp:cNvPr id="0" name=""/>
        <dsp:cNvSpPr/>
      </dsp:nvSpPr>
      <dsp:spPr>
        <a:xfrm>
          <a:off x="0" y="1656992"/>
          <a:ext cx="1645920" cy="165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b="1" kern="1200" dirty="0">
              <a:solidFill>
                <a:srgbClr val="0070C0"/>
              </a:solidFill>
            </a:rPr>
            <a:t>Mr. Luca Lantero, </a:t>
          </a:r>
          <a:r>
            <a:rPr lang="it-IT" sz="2000" b="1" kern="1200" dirty="0"/>
            <a:t>Component 2 coordinator</a:t>
          </a:r>
        </a:p>
      </dsp:txBody>
      <dsp:txXfrm>
        <a:off x="0" y="1656992"/>
        <a:ext cx="1645920" cy="1654566"/>
      </dsp:txXfrm>
    </dsp:sp>
    <dsp:sp modelId="{1199ED89-B5B9-4E22-88D8-2FAD35EAB7F1}">
      <dsp:nvSpPr>
        <dsp:cNvPr id="0" name=""/>
        <dsp:cNvSpPr/>
      </dsp:nvSpPr>
      <dsp:spPr>
        <a:xfrm>
          <a:off x="1769364" y="1739721"/>
          <a:ext cx="6460236" cy="134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Director of CIMEA, the Italian ENIC-NARIC </a:t>
          </a:r>
          <a:r>
            <a:rPr lang="en-US" sz="1600" kern="1200" dirty="0" err="1"/>
            <a:t>centre</a:t>
          </a:r>
          <a:r>
            <a:rPr lang="en-US" sz="1600" kern="1200" dirty="0"/>
            <a:t>, former vice-President of the ENIC Bureau and National Correspondent for the Italian Qualifications Framework at the Council of Europe. His research activity is focused on professional and academic recognition, qualifications frameworks, internationalization strategies and mobility </a:t>
          </a:r>
          <a:r>
            <a:rPr lang="en-US" sz="1600" kern="1200" dirty="0" err="1"/>
            <a:t>programmes</a:t>
          </a:r>
          <a:r>
            <a:rPr lang="en-US" sz="1600" kern="1200" dirty="0"/>
            <a:t>.</a:t>
          </a:r>
          <a:endParaRPr lang="it-IT" sz="1600" kern="1200" dirty="0"/>
        </a:p>
      </dsp:txBody>
      <dsp:txXfrm>
        <a:off x="1769364" y="1739721"/>
        <a:ext cx="6460236" cy="1343475"/>
      </dsp:txXfrm>
    </dsp:sp>
    <dsp:sp modelId="{699AF077-62E8-44FC-8416-BDE6F5969461}">
      <dsp:nvSpPr>
        <dsp:cNvPr id="0" name=""/>
        <dsp:cNvSpPr/>
      </dsp:nvSpPr>
      <dsp:spPr>
        <a:xfrm>
          <a:off x="1645920" y="3083196"/>
          <a:ext cx="65836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83FC5D-4E57-4513-A306-64B94D677393}">
      <dsp:nvSpPr>
        <dsp:cNvPr id="0" name=""/>
        <dsp:cNvSpPr/>
      </dsp:nvSpPr>
      <dsp:spPr>
        <a:xfrm>
          <a:off x="0" y="3168356"/>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D6914F-EB42-402C-BF2F-CF34B663D0D2}">
      <dsp:nvSpPr>
        <dsp:cNvPr id="0" name=""/>
        <dsp:cNvSpPr/>
      </dsp:nvSpPr>
      <dsp:spPr>
        <a:xfrm>
          <a:off x="0" y="3311559"/>
          <a:ext cx="1645920" cy="165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b="1" kern="1200" dirty="0">
              <a:solidFill>
                <a:srgbClr val="0070C0"/>
              </a:solidFill>
            </a:rPr>
            <a:t>Ms. Maria Antonietta Scalera, </a:t>
          </a:r>
          <a:r>
            <a:rPr lang="it-IT" sz="2000" b="1" kern="1200" dirty="0"/>
            <a:t>Component 3 coordinator </a:t>
          </a:r>
        </a:p>
      </dsp:txBody>
      <dsp:txXfrm>
        <a:off x="0" y="3311559"/>
        <a:ext cx="1645920" cy="1654566"/>
      </dsp:txXfrm>
    </dsp:sp>
    <dsp:sp modelId="{925B63DF-5FF0-4635-A3DD-F4A6E538AB53}">
      <dsp:nvSpPr>
        <dsp:cNvPr id="0" name=""/>
        <dsp:cNvSpPr/>
      </dsp:nvSpPr>
      <dsp:spPr>
        <a:xfrm>
          <a:off x="1769364" y="3240361"/>
          <a:ext cx="6460236" cy="1588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Policy officer at the Office for Internationalization of the Higher education (MIUR), she is in charge to implement bilateral policies and to manage activities and policies connected with foreign students in bilateral mobility. She manages activities with the Italian Ministry of Foreign Affairs and with the diplomatic network and she is in charge to draft different acts related to the implementation of international tools according to the EU decisions/directives, Bologna Process and EHEA.</a:t>
          </a:r>
          <a:endParaRPr lang="it-IT" sz="1600" kern="1200" dirty="0"/>
        </a:p>
      </dsp:txBody>
      <dsp:txXfrm>
        <a:off x="1769364" y="3240361"/>
        <a:ext cx="6460236" cy="1588541"/>
      </dsp:txXfrm>
    </dsp:sp>
    <dsp:sp modelId="{847AA627-0303-4F57-9506-57CF98DE2860}">
      <dsp:nvSpPr>
        <dsp:cNvPr id="0" name=""/>
        <dsp:cNvSpPr/>
      </dsp:nvSpPr>
      <dsp:spPr>
        <a:xfrm>
          <a:off x="1645920" y="4933062"/>
          <a:ext cx="65836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EDA991-0E37-8743-9D4D-9847BEBE3C9D}" type="datetimeFigureOut">
              <a:rPr lang="it-IT" smtClean="0"/>
              <a:t>29/08/2018</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it-IT"/>
              <a:t>Modifica gli stili del testo dello schema
Secondo livello
Terzo livello
Quarto livello
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10FA6A-277A-AA4F-B277-8C89E37CBCF2}" type="slidenum">
              <a:rPr lang="it-IT" smtClean="0"/>
              <a:t>‹#›</a:t>
            </a:fld>
            <a:endParaRPr lang="it-IT"/>
          </a:p>
        </p:txBody>
      </p:sp>
    </p:spTree>
    <p:extLst>
      <p:ext uri="{BB962C8B-B14F-4D97-AF65-F5344CB8AC3E}">
        <p14:creationId xmlns:p14="http://schemas.microsoft.com/office/powerpoint/2010/main" val="285294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egnaposto immagine diapositiva 1">
            <a:extLst>
              <a:ext uri="{FF2B5EF4-FFF2-40B4-BE49-F238E27FC236}">
                <a16:creationId xmlns="" xmlns:a16="http://schemas.microsoft.com/office/drawing/2014/main" id="{92D8C238-5740-A741-B905-48A2E06E35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Segnaposto note 2">
            <a:extLst>
              <a:ext uri="{FF2B5EF4-FFF2-40B4-BE49-F238E27FC236}">
                <a16:creationId xmlns="" xmlns:a16="http://schemas.microsoft.com/office/drawing/2014/main" id="{ABA8BAEC-D59A-0643-B4D5-7A6FD62959A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ea typeface="ＭＳ Ｐゴシック" panose="020B0600070205080204" pitchFamily="34" charset="-128"/>
            </a:endParaRPr>
          </a:p>
        </p:txBody>
      </p:sp>
      <p:sp>
        <p:nvSpPr>
          <p:cNvPr id="65539" name="Segnaposto numero diapositiva 3">
            <a:extLst>
              <a:ext uri="{FF2B5EF4-FFF2-40B4-BE49-F238E27FC236}">
                <a16:creationId xmlns="" xmlns:a16="http://schemas.microsoft.com/office/drawing/2014/main" id="{9E85309D-5754-6E4A-8FA2-5F93A4783B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74DDC85-75E6-8345-AE36-50E047A7DF18}" type="slidenum">
              <a:rPr lang="it-IT" altLang="it-IT" sz="1200">
                <a:latin typeface="Calibri" panose="020F0502020204030204" pitchFamily="34" charset="0"/>
              </a:rPr>
              <a:pPr/>
              <a:t>2</a:t>
            </a:fld>
            <a:endParaRPr lang="it-IT" altLang="it-IT" sz="1200">
              <a:latin typeface="Calibri" panose="020F0502020204030204" pitchFamily="34" charset="0"/>
            </a:endParaRPr>
          </a:p>
        </p:txBody>
      </p:sp>
    </p:spTree>
    <p:extLst>
      <p:ext uri="{BB962C8B-B14F-4D97-AF65-F5344CB8AC3E}">
        <p14:creationId xmlns:p14="http://schemas.microsoft.com/office/powerpoint/2010/main" val="3830493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egnaposto immagine diapositiva 1">
            <a:extLst>
              <a:ext uri="{FF2B5EF4-FFF2-40B4-BE49-F238E27FC236}">
                <a16:creationId xmlns="" xmlns:a16="http://schemas.microsoft.com/office/drawing/2014/main" id="{48A1F19A-76FF-C64A-A428-E6917D02B0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Segnaposto note 2">
            <a:extLst>
              <a:ext uri="{FF2B5EF4-FFF2-40B4-BE49-F238E27FC236}">
                <a16:creationId xmlns="" xmlns:a16="http://schemas.microsoft.com/office/drawing/2014/main" id="{3457BD9A-555D-8340-BEDF-BD60A646C9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ea typeface="ＭＳ Ｐゴシック" panose="020B0600070205080204" pitchFamily="34" charset="-128"/>
            </a:endParaRPr>
          </a:p>
        </p:txBody>
      </p:sp>
      <p:sp>
        <p:nvSpPr>
          <p:cNvPr id="71683" name="Segnaposto numero diapositiva 3">
            <a:extLst>
              <a:ext uri="{FF2B5EF4-FFF2-40B4-BE49-F238E27FC236}">
                <a16:creationId xmlns="" xmlns:a16="http://schemas.microsoft.com/office/drawing/2014/main" id="{EE08D1D4-4DDD-1643-849B-79EAEF61AD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06B13F9-121B-CE40-9520-9E0C234A512D}" type="slidenum">
              <a:rPr lang="it-IT" altLang="it-IT" sz="1200">
                <a:latin typeface="Calibri" panose="020F0502020204030204" pitchFamily="34" charset="0"/>
              </a:rPr>
              <a:pPr/>
              <a:t>3</a:t>
            </a:fld>
            <a:endParaRPr lang="it-IT" altLang="it-IT" sz="1200">
              <a:latin typeface="Calibri" panose="020F0502020204030204" pitchFamily="34" charset="0"/>
            </a:endParaRPr>
          </a:p>
        </p:txBody>
      </p:sp>
    </p:spTree>
    <p:extLst>
      <p:ext uri="{BB962C8B-B14F-4D97-AF65-F5344CB8AC3E}">
        <p14:creationId xmlns:p14="http://schemas.microsoft.com/office/powerpoint/2010/main" val="2696145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egnaposto immagine diapositiva 1">
            <a:extLst>
              <a:ext uri="{FF2B5EF4-FFF2-40B4-BE49-F238E27FC236}">
                <a16:creationId xmlns="" xmlns:a16="http://schemas.microsoft.com/office/drawing/2014/main" id="{96AAB4D6-DC94-574F-9A7E-DCCDB6C26B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0" name="Segnaposto note 2">
            <a:extLst>
              <a:ext uri="{FF2B5EF4-FFF2-40B4-BE49-F238E27FC236}">
                <a16:creationId xmlns="" xmlns:a16="http://schemas.microsoft.com/office/drawing/2014/main" id="{BC273FD8-2617-7D40-A6AE-C2390AE0EB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ea typeface="ＭＳ Ｐゴシック" panose="020B0600070205080204" pitchFamily="34" charset="-128"/>
            </a:endParaRPr>
          </a:p>
        </p:txBody>
      </p:sp>
      <p:sp>
        <p:nvSpPr>
          <p:cNvPr id="73731" name="Segnaposto numero diapositiva 3">
            <a:extLst>
              <a:ext uri="{FF2B5EF4-FFF2-40B4-BE49-F238E27FC236}">
                <a16:creationId xmlns="" xmlns:a16="http://schemas.microsoft.com/office/drawing/2014/main" id="{F8B63B37-F8E8-5140-ABF7-4CEC6BB94C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1ADE09-69E5-3C4B-A9AF-C9A53C68D286}" type="slidenum">
              <a:rPr lang="it-IT" altLang="it-IT" sz="1200">
                <a:latin typeface="Calibri" panose="020F0502020204030204" pitchFamily="34" charset="0"/>
              </a:rPr>
              <a:pPr/>
              <a:t>12</a:t>
            </a:fld>
            <a:endParaRPr lang="it-IT" altLang="it-IT" sz="1200">
              <a:latin typeface="Calibri" panose="020F0502020204030204" pitchFamily="34" charset="0"/>
            </a:endParaRPr>
          </a:p>
        </p:txBody>
      </p:sp>
    </p:spTree>
    <p:extLst>
      <p:ext uri="{BB962C8B-B14F-4D97-AF65-F5344CB8AC3E}">
        <p14:creationId xmlns:p14="http://schemas.microsoft.com/office/powerpoint/2010/main" val="1910008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25F4C03-6409-0940-8AFB-CEA9EFBCEA22}" type="datetimeFigureOut">
              <a:rPr lang="it-IT" smtClean="0"/>
              <a:t>29/08/2018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346824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425F4C03-6409-0940-8AFB-CEA9EFBCEA22}" type="datetimeFigureOut">
              <a:rPr lang="it-IT" smtClean="0"/>
              <a:t>29/08/2018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125924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425F4C03-6409-0940-8AFB-CEA9EFBCEA22}" type="datetimeFigureOut">
              <a:rPr lang="it-IT" smtClean="0"/>
              <a:t>29/08/2018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337431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425F4C03-6409-0940-8AFB-CEA9EFBCEA22}" type="datetimeFigureOut">
              <a:rPr lang="it-IT" smtClean="0"/>
              <a:t>29/08/2018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3764437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it-IT"/>
              <a:t>Modifica gli stili del testo dello schema
Secondo livello
Terzo livello
Quarto livello
Quinto livello</a:t>
            </a:r>
            <a:endParaRPr lang="en-US" dirty="0"/>
          </a:p>
        </p:txBody>
      </p:sp>
      <p:sp>
        <p:nvSpPr>
          <p:cNvPr id="7" name="Date Placeholder 6"/>
          <p:cNvSpPr>
            <a:spLocks noGrp="1"/>
          </p:cNvSpPr>
          <p:nvPr>
            <p:ph type="dt" sz="half" idx="10"/>
          </p:nvPr>
        </p:nvSpPr>
        <p:spPr/>
        <p:txBody>
          <a:bodyPr/>
          <a:lstStyle/>
          <a:p>
            <a:fld id="{425F4C03-6409-0940-8AFB-CEA9EFBCEA22}" type="datetimeFigureOut">
              <a:rPr lang="it-IT" smtClean="0"/>
              <a:t>29/08/2018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286089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25F4C03-6409-0940-8AFB-CEA9EFBCEA22}" type="datetimeFigureOut">
              <a:rPr lang="it-IT" smtClean="0"/>
              <a:t>29/08/2018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1922004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F4C03-6409-0940-8AFB-CEA9EFBCEA22}" type="datetimeFigureOut">
              <a:rPr lang="it-IT" smtClean="0"/>
              <a:t>29/08/2018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2259196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425F4C03-6409-0940-8AFB-CEA9EFBCEA22}" type="datetimeFigureOut">
              <a:rPr lang="it-IT" smtClean="0"/>
              <a:t>29/08/2018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386339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fld id="{425F4C03-6409-0940-8AFB-CEA9EFBCEA22}" type="datetimeFigureOut">
              <a:rPr lang="it-IT" smtClean="0"/>
              <a:t>29/08/2018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379912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425F4C03-6409-0940-8AFB-CEA9EFBCEA22}" type="datetimeFigureOut">
              <a:rPr lang="it-IT" smtClean="0"/>
              <a:t>29/08/2018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217354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fld id="{425F4C03-6409-0940-8AFB-CEA9EFBCEA22}" type="datetimeFigureOut">
              <a:rPr lang="it-IT" smtClean="0"/>
              <a:t>29/08/2018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CCFD6675-1941-F443-A66E-D8F9EB4349A7}" type="slidenum">
              <a:rPr lang="it-IT" smtClean="0"/>
              <a:t>‹#›</a:t>
            </a:fld>
            <a:endParaRPr lang="it-IT"/>
          </a:p>
        </p:txBody>
      </p:sp>
    </p:spTree>
    <p:extLst>
      <p:ext uri="{BB962C8B-B14F-4D97-AF65-F5344CB8AC3E}">
        <p14:creationId xmlns:p14="http://schemas.microsoft.com/office/powerpoint/2010/main" val="1958589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F4C03-6409-0940-8AFB-CEA9EFBCEA22}" type="datetimeFigureOut">
              <a:rPr lang="it-IT" smtClean="0"/>
              <a:t>29/08/2018</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D6675-1941-F443-A66E-D8F9EB4349A7}" type="slidenum">
              <a:rPr lang="it-IT" smtClean="0"/>
              <a:t>‹#›</a:t>
            </a:fld>
            <a:endParaRPr lang="it-IT"/>
          </a:p>
        </p:txBody>
      </p:sp>
    </p:spTree>
    <p:extLst>
      <p:ext uri="{BB962C8B-B14F-4D97-AF65-F5344CB8AC3E}">
        <p14:creationId xmlns:p14="http://schemas.microsoft.com/office/powerpoint/2010/main" val="2081842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 xmlns:a16="http://schemas.microsoft.com/office/drawing/2014/main" id="{7A2D8930-786B-1443-A013-ECB205489140}"/>
              </a:ext>
            </a:extLst>
          </p:cNvPr>
          <p:cNvPicPr>
            <a:picLocks noChangeAspect="1"/>
          </p:cNvPicPr>
          <p:nvPr/>
        </p:nvPicPr>
        <p:blipFill>
          <a:blip r:embed="rId2"/>
          <a:stretch>
            <a:fillRect/>
          </a:stretch>
        </p:blipFill>
        <p:spPr>
          <a:xfrm>
            <a:off x="-1" y="0"/>
            <a:ext cx="9144001" cy="6858001"/>
          </a:xfrm>
          <a:prstGeom prst="rect">
            <a:avLst/>
          </a:prstGeom>
        </p:spPr>
      </p:pic>
      <p:sp>
        <p:nvSpPr>
          <p:cNvPr id="2" name="Titolo 1">
            <a:extLst>
              <a:ext uri="{FF2B5EF4-FFF2-40B4-BE49-F238E27FC236}">
                <a16:creationId xmlns="" xmlns:a16="http://schemas.microsoft.com/office/drawing/2014/main" id="{1F19F536-91C8-B04F-AD28-7F8409A46E98}"/>
              </a:ext>
            </a:extLst>
          </p:cNvPr>
          <p:cNvSpPr>
            <a:spLocks noGrp="1"/>
          </p:cNvSpPr>
          <p:nvPr>
            <p:ph type="title"/>
          </p:nvPr>
        </p:nvSpPr>
        <p:spPr>
          <a:xfrm>
            <a:off x="683568" y="1772816"/>
            <a:ext cx="7886700" cy="2590963"/>
          </a:xfrm>
        </p:spPr>
        <p:txBody>
          <a:bodyPr>
            <a:noAutofit/>
          </a:bodyPr>
          <a:lstStyle/>
          <a:p>
            <a:pPr algn="ctr"/>
            <a:r>
              <a:rPr lang="en-US" sz="2000" dirty="0"/>
              <a:t>	</a:t>
            </a:r>
            <a:r>
              <a:rPr lang="en-US" sz="2000" b="1" dirty="0"/>
              <a:t>The Establishment of the Israeli </a:t>
            </a:r>
            <a:r>
              <a:rPr lang="he-IL" sz="2000" b="1" dirty="0"/>
              <a:t/>
            </a:r>
            <a:br>
              <a:rPr lang="he-IL" sz="2000" b="1" dirty="0"/>
            </a:br>
            <a:r>
              <a:rPr lang="en-US" sz="2000" b="1" dirty="0"/>
              <a:t>Qualifications Framework</a:t>
            </a:r>
            <a:br>
              <a:rPr lang="en-US" sz="2000" b="1" dirty="0"/>
            </a:br>
            <a:r>
              <a:rPr lang="en-GB" sz="2000" b="1" dirty="0"/>
              <a:t>as a mechanism to fostering the development of Israeli Human Capital</a:t>
            </a:r>
            <a:r>
              <a:rPr lang="it-IT" sz="3200" b="1" dirty="0"/>
              <a:t/>
            </a:r>
            <a:br>
              <a:rPr lang="it-IT" sz="3200" b="1" dirty="0"/>
            </a:br>
            <a:r>
              <a:rPr lang="it-IT" sz="3200" b="1" dirty="0"/>
              <a:t/>
            </a:r>
            <a:br>
              <a:rPr lang="it-IT" sz="3200" b="1" dirty="0"/>
            </a:br>
            <a:r>
              <a:rPr lang="it-IT" sz="2000" b="1" dirty="0">
                <a:solidFill>
                  <a:srgbClr val="0070C0"/>
                </a:solidFill>
                <a:effectLst>
                  <a:outerShdw blurRad="38100" dist="38100" dir="2700000" algn="tl">
                    <a:srgbClr val="000000">
                      <a:alpha val="43137"/>
                    </a:srgbClr>
                  </a:outerShdw>
                </a:effectLst>
              </a:rPr>
              <a:t>Kick off meeting</a:t>
            </a:r>
            <a:br>
              <a:rPr lang="it-IT" sz="2000" b="1" dirty="0">
                <a:solidFill>
                  <a:srgbClr val="0070C0"/>
                </a:solidFill>
                <a:effectLst>
                  <a:outerShdw blurRad="38100" dist="38100" dir="2700000" algn="tl">
                    <a:srgbClr val="000000">
                      <a:alpha val="43137"/>
                    </a:srgbClr>
                  </a:outerShdw>
                </a:effectLst>
              </a:rPr>
            </a:br>
            <a:r>
              <a:rPr lang="it-IT" sz="2000" b="1" dirty="0" err="1">
                <a:solidFill>
                  <a:srgbClr val="0070C0"/>
                </a:solidFill>
                <a:effectLst>
                  <a:outerShdw blurRad="38100" dist="38100" dir="2700000" algn="tl">
                    <a:srgbClr val="000000">
                      <a:alpha val="43137"/>
                    </a:srgbClr>
                  </a:outerShdw>
                </a:effectLst>
              </a:rPr>
              <a:t>Tel</a:t>
            </a:r>
            <a:r>
              <a:rPr lang="it-IT" sz="2000" b="1" dirty="0">
                <a:solidFill>
                  <a:srgbClr val="0070C0"/>
                </a:solidFill>
                <a:effectLst>
                  <a:outerShdw blurRad="38100" dist="38100" dir="2700000" algn="tl">
                    <a:srgbClr val="000000">
                      <a:alpha val="43137"/>
                    </a:srgbClr>
                  </a:outerShdw>
                </a:effectLst>
              </a:rPr>
              <a:t> Aviv</a:t>
            </a:r>
            <a:br>
              <a:rPr lang="it-IT" sz="2000" b="1" dirty="0">
                <a:solidFill>
                  <a:srgbClr val="0070C0"/>
                </a:solidFill>
                <a:effectLst>
                  <a:outerShdw blurRad="38100" dist="38100" dir="2700000" algn="tl">
                    <a:srgbClr val="000000">
                      <a:alpha val="43137"/>
                    </a:srgbClr>
                  </a:outerShdw>
                </a:effectLst>
              </a:rPr>
            </a:br>
            <a:r>
              <a:rPr lang="it-IT" sz="2000" b="1" dirty="0">
                <a:solidFill>
                  <a:srgbClr val="0070C0"/>
                </a:solidFill>
                <a:effectLst>
                  <a:outerShdw blurRad="38100" dist="38100" dir="2700000" algn="tl">
                    <a:srgbClr val="000000">
                      <a:alpha val="43137"/>
                    </a:srgbClr>
                  </a:outerShdw>
                </a:effectLst>
              </a:rPr>
              <a:t>August 30, 2018</a:t>
            </a:r>
            <a:r>
              <a:rPr lang="it-IT" sz="2000" dirty="0"/>
              <a:t/>
            </a:r>
            <a:br>
              <a:rPr lang="it-IT" sz="2000" dirty="0"/>
            </a:br>
            <a:endParaRPr lang="it-IT" sz="2000" dirty="0"/>
          </a:p>
        </p:txBody>
      </p:sp>
      <p:sp>
        <p:nvSpPr>
          <p:cNvPr id="5" name="Titolo 1">
            <a:extLst>
              <a:ext uri="{FF2B5EF4-FFF2-40B4-BE49-F238E27FC236}">
                <a16:creationId xmlns="" xmlns:a16="http://schemas.microsoft.com/office/drawing/2014/main" id="{472CD74C-0BC2-8D41-B90A-A98B465C2EFF}"/>
              </a:ext>
            </a:extLst>
          </p:cNvPr>
          <p:cNvSpPr txBox="1">
            <a:spLocks/>
          </p:cNvSpPr>
          <p:nvPr/>
        </p:nvSpPr>
        <p:spPr>
          <a:xfrm>
            <a:off x="628649" y="4221270"/>
            <a:ext cx="7886700" cy="1090211"/>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en-US" sz="2000" b="1" dirty="0"/>
              <a:t>Manuela </a:t>
            </a:r>
            <a:r>
              <a:rPr lang="en-US" sz="2000" b="1" dirty="0" err="1"/>
              <a:t>Costone</a:t>
            </a:r>
            <a:endParaRPr lang="en-US" sz="2000" b="1" dirty="0"/>
          </a:p>
          <a:p>
            <a:pPr algn="r"/>
            <a:r>
              <a:rPr lang="en-US" sz="2000" b="1" dirty="0"/>
              <a:t> Component Coordinator</a:t>
            </a:r>
            <a:r>
              <a:rPr lang="it-IT" sz="2000" dirty="0"/>
              <a:t/>
            </a:r>
            <a:br>
              <a:rPr lang="it-IT" sz="2000" dirty="0"/>
            </a:br>
            <a:endParaRPr lang="it-IT" sz="2000" dirty="0"/>
          </a:p>
        </p:txBody>
      </p:sp>
    </p:spTree>
    <p:extLst>
      <p:ext uri="{BB962C8B-B14F-4D97-AF65-F5344CB8AC3E}">
        <p14:creationId xmlns:p14="http://schemas.microsoft.com/office/powerpoint/2010/main" val="60538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olo 1">
            <a:extLst>
              <a:ext uri="{FF2B5EF4-FFF2-40B4-BE49-F238E27FC236}">
                <a16:creationId xmlns="" xmlns:a16="http://schemas.microsoft.com/office/drawing/2014/main" id="{27EE5808-03E2-9F44-AE28-ACA1F6FF191D}"/>
              </a:ext>
            </a:extLst>
          </p:cNvPr>
          <p:cNvSpPr>
            <a:spLocks noGrp="1"/>
          </p:cNvSpPr>
          <p:nvPr>
            <p:ph type="title"/>
          </p:nvPr>
        </p:nvSpPr>
        <p:spPr/>
        <p:txBody>
          <a:bodyPr/>
          <a:lstStyle/>
          <a:p>
            <a:pPr algn="r"/>
            <a:r>
              <a:rPr lang="it-IT" altLang="it-IT" sz="2400" b="1" dirty="0">
                <a:ea typeface="ＭＳ Ｐゴシック" panose="020B0600070205080204" pitchFamily="34" charset="-128"/>
              </a:rPr>
              <a:t>KEY MESSAGES</a:t>
            </a:r>
            <a:endParaRPr lang="it-IT" altLang="it-IT" dirty="0">
              <a:ea typeface="ＭＳ Ｐゴシック" panose="020B0600070205080204" pitchFamily="34" charset="-128"/>
            </a:endParaRPr>
          </a:p>
        </p:txBody>
      </p:sp>
      <p:sp>
        <p:nvSpPr>
          <p:cNvPr id="64514" name="Segnaposto numero diapositiva 3">
            <a:extLst>
              <a:ext uri="{FF2B5EF4-FFF2-40B4-BE49-F238E27FC236}">
                <a16:creationId xmlns="" xmlns:a16="http://schemas.microsoft.com/office/drawing/2014/main" id="{F24C805D-157E-F940-ADD5-F9E817AEE34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38B9C37-5854-9B4A-9836-EFFDCDED0A45}" type="slidenum">
              <a:rPr lang="it-IT" altLang="it-IT" sz="1200">
                <a:solidFill>
                  <a:srgbClr val="898989"/>
                </a:solidFill>
                <a:latin typeface="Calibri" panose="020F0502020204030204" pitchFamily="34" charset="0"/>
              </a:rPr>
              <a:pPr/>
              <a:t>2</a:t>
            </a:fld>
            <a:endParaRPr lang="it-IT" altLang="it-IT" sz="1200">
              <a:solidFill>
                <a:srgbClr val="898989"/>
              </a:solidFill>
              <a:latin typeface="Calibri" panose="020F0502020204030204" pitchFamily="34" charset="0"/>
            </a:endParaRPr>
          </a:p>
        </p:txBody>
      </p:sp>
      <p:graphicFrame>
        <p:nvGraphicFramePr>
          <p:cNvPr id="2" name="Diagramma 1">
            <a:extLst>
              <a:ext uri="{FF2B5EF4-FFF2-40B4-BE49-F238E27FC236}">
                <a16:creationId xmlns="" xmlns:a16="http://schemas.microsoft.com/office/drawing/2014/main" id="{AC3235B9-2790-D048-8796-BFF18E27933B}"/>
              </a:ext>
            </a:extLst>
          </p:cNvPr>
          <p:cNvGraphicFramePr/>
          <p:nvPr/>
        </p:nvGraphicFramePr>
        <p:xfrm>
          <a:off x="827584" y="1125538"/>
          <a:ext cx="8208912" cy="5183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7330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egnaposto numero diapositiva 3">
            <a:extLst>
              <a:ext uri="{FF2B5EF4-FFF2-40B4-BE49-F238E27FC236}">
                <a16:creationId xmlns="" xmlns:a16="http://schemas.microsoft.com/office/drawing/2014/main" id="{00BE0C83-6F0F-2A4A-B9E9-E9ECB39B893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4417BD-4E5F-5040-A8DB-DD9D6D403057}" type="slidenum">
              <a:rPr lang="it-IT" altLang="it-IT" sz="1200">
                <a:solidFill>
                  <a:srgbClr val="898989"/>
                </a:solidFill>
                <a:latin typeface="Calibri" panose="020F0502020204030204" pitchFamily="34" charset="0"/>
              </a:rPr>
              <a:pPr/>
              <a:t>3</a:t>
            </a:fld>
            <a:endParaRPr lang="it-IT" altLang="it-IT" sz="1200">
              <a:solidFill>
                <a:srgbClr val="898989"/>
              </a:solidFill>
              <a:latin typeface="Calibri" panose="020F0502020204030204" pitchFamily="34" charset="0"/>
            </a:endParaRPr>
          </a:p>
        </p:txBody>
      </p:sp>
      <p:graphicFrame>
        <p:nvGraphicFramePr>
          <p:cNvPr id="5" name="Diagramma 4">
            <a:extLst>
              <a:ext uri="{FF2B5EF4-FFF2-40B4-BE49-F238E27FC236}">
                <a16:creationId xmlns="" xmlns:a16="http://schemas.microsoft.com/office/drawing/2014/main" id="{2C9BD022-936B-9643-B707-88BF195A8ADE}"/>
              </a:ext>
            </a:extLst>
          </p:cNvPr>
          <p:cNvGraphicFramePr/>
          <p:nvPr>
            <p:extLst>
              <p:ext uri="{D42A27DB-BD31-4B8C-83A1-F6EECF244321}">
                <p14:modId xmlns:p14="http://schemas.microsoft.com/office/powerpoint/2010/main" val="1858883966"/>
              </p:ext>
            </p:extLst>
          </p:nvPr>
        </p:nvGraphicFramePr>
        <p:xfrm>
          <a:off x="179423" y="1264966"/>
          <a:ext cx="7704856" cy="5534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0659" name="CasellaDiTesto 5">
            <a:extLst>
              <a:ext uri="{FF2B5EF4-FFF2-40B4-BE49-F238E27FC236}">
                <a16:creationId xmlns="" xmlns:a16="http://schemas.microsoft.com/office/drawing/2014/main" id="{A90C8F55-8BCE-324F-8B09-1FF3CDC8333B}"/>
              </a:ext>
            </a:extLst>
          </p:cNvPr>
          <p:cNvSpPr txBox="1">
            <a:spLocks noChangeArrowheads="1"/>
          </p:cNvSpPr>
          <p:nvPr/>
        </p:nvSpPr>
        <p:spPr bwMode="auto">
          <a:xfrm>
            <a:off x="4169202" y="895634"/>
            <a:ext cx="45259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it-IT" b="1" dirty="0">
                <a:latin typeface="Calibri" panose="020F0502020204030204" pitchFamily="34" charset="0"/>
              </a:rPr>
              <a:t>KEY WORDS FOR THE ISRAELI NQF</a:t>
            </a:r>
            <a:endParaRPr lang="it-IT" altLang="it-IT" b="1" dirty="0">
              <a:latin typeface="Calibri" panose="020F0502020204030204" pitchFamily="34" charset="0"/>
            </a:endParaRPr>
          </a:p>
          <a:p>
            <a:pPr eaLnBrk="1" hangingPunct="1"/>
            <a:endParaRPr lang="it-IT" altLang="it-IT" sz="1800" dirty="0"/>
          </a:p>
        </p:txBody>
      </p:sp>
    </p:spTree>
    <p:extLst>
      <p:ext uri="{BB962C8B-B14F-4D97-AF65-F5344CB8AC3E}">
        <p14:creationId xmlns:p14="http://schemas.microsoft.com/office/powerpoint/2010/main" val="696608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6D8EDC3C-25B4-1C46-98E8-10E553DA47E4}"/>
              </a:ext>
            </a:extLst>
          </p:cNvPr>
          <p:cNvSpPr>
            <a:spLocks noGrp="1"/>
          </p:cNvSpPr>
          <p:nvPr>
            <p:ph type="title"/>
          </p:nvPr>
        </p:nvSpPr>
        <p:spPr>
          <a:xfrm>
            <a:off x="718680" y="377652"/>
            <a:ext cx="7886700" cy="962633"/>
          </a:xfrm>
        </p:spPr>
        <p:txBody>
          <a:bodyPr>
            <a:normAutofit/>
          </a:bodyPr>
          <a:lstStyle/>
          <a:p>
            <a:pPr algn="r"/>
            <a:r>
              <a:rPr lang="it-IT" sz="4000" dirty="0" smtClean="0"/>
              <a:t>Project </a:t>
            </a:r>
            <a:r>
              <a:rPr lang="it-IT" sz="4000" dirty="0" err="1"/>
              <a:t>components</a:t>
            </a:r>
            <a:endParaRPr lang="it-IT" sz="4000" dirty="0"/>
          </a:p>
        </p:txBody>
      </p:sp>
      <p:sp>
        <p:nvSpPr>
          <p:cNvPr id="3" name="Segnaposto contenuto 2">
            <a:extLst>
              <a:ext uri="{FF2B5EF4-FFF2-40B4-BE49-F238E27FC236}">
                <a16:creationId xmlns="" xmlns:a16="http://schemas.microsoft.com/office/drawing/2014/main" id="{54F877E6-07B5-934D-895F-DCA1156FEEAB}"/>
              </a:ext>
            </a:extLst>
          </p:cNvPr>
          <p:cNvSpPr>
            <a:spLocks noGrp="1"/>
          </p:cNvSpPr>
          <p:nvPr>
            <p:ph idx="1"/>
          </p:nvPr>
        </p:nvSpPr>
        <p:spPr/>
        <p:txBody>
          <a:bodyPr/>
          <a:lstStyle/>
          <a:p>
            <a:pPr marL="0" indent="0">
              <a:buNone/>
            </a:pPr>
            <a:endParaRPr lang="it-IT" dirty="0"/>
          </a:p>
          <a:p>
            <a:endParaRPr lang="it-IT" dirty="0"/>
          </a:p>
        </p:txBody>
      </p:sp>
      <p:graphicFrame>
        <p:nvGraphicFramePr>
          <p:cNvPr id="4" name="Tabella 3">
            <a:extLst>
              <a:ext uri="{FF2B5EF4-FFF2-40B4-BE49-F238E27FC236}">
                <a16:creationId xmlns="" xmlns:a16="http://schemas.microsoft.com/office/drawing/2014/main" id="{B0DF385B-B6E5-334B-9533-5CBDB397BA51}"/>
              </a:ext>
            </a:extLst>
          </p:cNvPr>
          <p:cNvGraphicFramePr>
            <a:graphicFrameLocks noGrp="1"/>
          </p:cNvGraphicFramePr>
          <p:nvPr>
            <p:extLst>
              <p:ext uri="{D42A27DB-BD31-4B8C-83A1-F6EECF244321}">
                <p14:modId xmlns:p14="http://schemas.microsoft.com/office/powerpoint/2010/main" val="1787448544"/>
              </p:ext>
            </p:extLst>
          </p:nvPr>
        </p:nvGraphicFramePr>
        <p:xfrm>
          <a:off x="628650" y="1390065"/>
          <a:ext cx="7976731" cy="4982845"/>
        </p:xfrm>
        <a:graphic>
          <a:graphicData uri="http://schemas.openxmlformats.org/drawingml/2006/table">
            <a:tbl>
              <a:tblPr firstRow="1" firstCol="1" bandRow="1">
                <a:tableStyleId>{5C22544A-7EE6-4342-B048-85BDC9FD1C3A}</a:tableStyleId>
              </a:tblPr>
              <a:tblGrid>
                <a:gridCol w="2316055">
                  <a:extLst>
                    <a:ext uri="{9D8B030D-6E8A-4147-A177-3AD203B41FA5}">
                      <a16:colId xmlns="" xmlns:a16="http://schemas.microsoft.com/office/drawing/2014/main" val="3972293488"/>
                    </a:ext>
                  </a:extLst>
                </a:gridCol>
                <a:gridCol w="5660676">
                  <a:extLst>
                    <a:ext uri="{9D8B030D-6E8A-4147-A177-3AD203B41FA5}">
                      <a16:colId xmlns="" xmlns:a16="http://schemas.microsoft.com/office/drawing/2014/main" val="3615172691"/>
                    </a:ext>
                  </a:extLst>
                </a:gridCol>
              </a:tblGrid>
              <a:tr h="203200">
                <a:tc>
                  <a:txBody>
                    <a:bodyPr/>
                    <a:lstStyle/>
                    <a:p>
                      <a:pPr algn="ctr">
                        <a:spcAft>
                          <a:spcPts val="0"/>
                        </a:spcAft>
                      </a:pPr>
                      <a:r>
                        <a:rPr lang="it-IT" sz="2000" dirty="0">
                          <a:effectLst/>
                        </a:rPr>
                        <a:t>COMPONENT</a:t>
                      </a:r>
                      <a:endParaRPr lang="it-IT" sz="24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spcAft>
                          <a:spcPts val="0"/>
                        </a:spcAft>
                      </a:pPr>
                      <a:r>
                        <a:rPr lang="en-US" sz="2000" dirty="0" smtClean="0">
                          <a:effectLst/>
                        </a:rPr>
                        <a:t>ACTIVITIES</a:t>
                      </a:r>
                      <a:endParaRPr lang="it-IT" sz="2400" dirty="0">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3449569154"/>
                  </a:ext>
                </a:extLst>
              </a:tr>
              <a:tr h="211455">
                <a:tc rowSpan="3">
                  <a:txBody>
                    <a:bodyPr/>
                    <a:lstStyle/>
                    <a:p>
                      <a:pPr algn="ctr">
                        <a:spcAft>
                          <a:spcPts val="0"/>
                        </a:spcAft>
                      </a:pPr>
                      <a:r>
                        <a:rPr lang="en-GB" sz="2000">
                          <a:effectLst/>
                        </a:rPr>
                        <a:t>0. Project Management and Visibility</a:t>
                      </a:r>
                      <a:endParaRPr lang="it-IT" sz="24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marL="342900" lvl="0" indent="-342900" algn="just">
                        <a:spcAft>
                          <a:spcPts val="0"/>
                        </a:spcAft>
                        <a:buFont typeface="Arial" panose="020B0604020202020204" pitchFamily="34" charset="0"/>
                        <a:buChar char="•"/>
                      </a:pPr>
                      <a:r>
                        <a:rPr lang="en-US" sz="2000" dirty="0">
                          <a:effectLst/>
                        </a:rPr>
                        <a:t>Kick-off conference</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368944523"/>
                  </a:ext>
                </a:extLst>
              </a:tr>
              <a:tr h="20256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Closure conference</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680134023"/>
                  </a:ext>
                </a:extLst>
              </a:tr>
              <a:tr h="15811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Two Promotional events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188793264"/>
                  </a:ext>
                </a:extLst>
              </a:tr>
              <a:tr h="158115">
                <a:tc rowSpan="5">
                  <a:txBody>
                    <a:bodyPr/>
                    <a:lstStyle/>
                    <a:p>
                      <a:pPr algn="ctr">
                        <a:spcAft>
                          <a:spcPts val="0"/>
                        </a:spcAft>
                      </a:pPr>
                      <a:r>
                        <a:rPr lang="it-IT" sz="2000" dirty="0">
                          <a:effectLst/>
                        </a:rPr>
                        <a:t>1. </a:t>
                      </a:r>
                      <a:r>
                        <a:rPr lang="it-IT" sz="2000" dirty="0" err="1">
                          <a:effectLst/>
                        </a:rPr>
                        <a:t>Institutional</a:t>
                      </a:r>
                      <a:r>
                        <a:rPr lang="it-IT" sz="2000" dirty="0">
                          <a:effectLst/>
                        </a:rPr>
                        <a:t> Component</a:t>
                      </a:r>
                      <a:endParaRPr lang="it-IT" sz="24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marL="342900" lvl="0" indent="-342900" algn="just">
                        <a:spcAft>
                          <a:spcPts val="0"/>
                        </a:spcAft>
                        <a:buFont typeface="Arial" panose="020B0604020202020204" pitchFamily="34" charset="0"/>
                        <a:buChar char="•"/>
                      </a:pPr>
                      <a:r>
                        <a:rPr lang="en-US" sz="2000" dirty="0">
                          <a:effectLst/>
                        </a:rPr>
                        <a:t>Official bodies involved and work plan</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19481634"/>
                  </a:ext>
                </a:extLst>
              </a:tr>
              <a:tr h="370840">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Define the goals and the nature of the Israeli NQF</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232468577"/>
                  </a:ext>
                </a:extLst>
              </a:tr>
              <a:tr h="22923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fi-FI" sz="2000" dirty="0">
                          <a:effectLst/>
                        </a:rPr>
                        <a:t>Structural elements </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3024133213"/>
                  </a:ext>
                </a:extLst>
              </a:tr>
              <a:tr h="34480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Training activities and informative sections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3883021198"/>
                  </a:ext>
                </a:extLst>
              </a:tr>
              <a:tr h="219710">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fi-FI" sz="2000" dirty="0">
                          <a:effectLst/>
                        </a:rPr>
                        <a:t>Study visits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3435829946"/>
                  </a:ext>
                </a:extLst>
              </a:tr>
              <a:tr h="193675">
                <a:tc rowSpan="4">
                  <a:txBody>
                    <a:bodyPr/>
                    <a:lstStyle/>
                    <a:p>
                      <a:pPr algn="ctr">
                        <a:spcAft>
                          <a:spcPts val="0"/>
                        </a:spcAft>
                      </a:pPr>
                      <a:r>
                        <a:rPr lang="en-GB" sz="2000">
                          <a:effectLst/>
                        </a:rPr>
                        <a:t>2. Structural Component</a:t>
                      </a:r>
                      <a:endParaRPr lang="it-IT" sz="24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marL="342900" lvl="0" indent="-342900" algn="just">
                        <a:spcAft>
                          <a:spcPts val="0"/>
                        </a:spcAft>
                        <a:buFont typeface="Arial" panose="020B0604020202020204" pitchFamily="34" charset="0"/>
                        <a:buChar char="•"/>
                      </a:pPr>
                      <a:r>
                        <a:rPr lang="en-US" sz="2000" dirty="0">
                          <a:effectLst/>
                        </a:rPr>
                        <a:t>Quality assurance elements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823851083"/>
                  </a:ext>
                </a:extLst>
              </a:tr>
              <a:tr h="24701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Development of the NQF structure</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282432900"/>
                  </a:ext>
                </a:extLst>
              </a:tr>
              <a:tr h="21145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Identify level descriptors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2351003560"/>
                  </a:ext>
                </a:extLst>
              </a:tr>
              <a:tr h="22923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Adoption of the NQF</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117933891"/>
                  </a:ext>
                </a:extLst>
              </a:tr>
              <a:tr h="210820">
                <a:tc rowSpan="3">
                  <a:txBody>
                    <a:bodyPr/>
                    <a:lstStyle/>
                    <a:p>
                      <a:pPr algn="ctr">
                        <a:spcAft>
                          <a:spcPts val="0"/>
                        </a:spcAft>
                      </a:pPr>
                      <a:r>
                        <a:rPr lang="en-GB" sz="2000">
                          <a:effectLst/>
                        </a:rPr>
                        <a:t>3. Legal Component</a:t>
                      </a:r>
                      <a:endParaRPr lang="it-IT" sz="24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marL="342900" lvl="0" indent="-342900" algn="just">
                        <a:spcAft>
                          <a:spcPts val="0"/>
                        </a:spcAft>
                        <a:buFont typeface="Arial" panose="020B0604020202020204" pitchFamily="34" charset="0"/>
                        <a:buChar char="•"/>
                      </a:pPr>
                      <a:r>
                        <a:rPr lang="en-US" sz="2000" dirty="0">
                          <a:effectLst/>
                        </a:rPr>
                        <a:t>Legislative recommendations</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2230954624"/>
                  </a:ext>
                </a:extLst>
              </a:tr>
              <a:tr h="22034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Dissemination strategy</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1673244301"/>
                  </a:ext>
                </a:extLst>
              </a:tr>
              <a:tr h="193675">
                <a:tc vMerge="1">
                  <a:txBody>
                    <a:bodyPr/>
                    <a:lstStyle/>
                    <a:p>
                      <a:endParaRPr lang="it-IT"/>
                    </a:p>
                  </a:txBody>
                  <a:tcPr/>
                </a:tc>
                <a:tc>
                  <a:txBody>
                    <a:bodyPr/>
                    <a:lstStyle/>
                    <a:p>
                      <a:pPr marL="342900" lvl="0" indent="-342900" algn="just">
                        <a:spcAft>
                          <a:spcPts val="0"/>
                        </a:spcAft>
                        <a:buFont typeface="Arial" panose="020B0604020202020204" pitchFamily="34" charset="0"/>
                        <a:buChar char="•"/>
                      </a:pPr>
                      <a:r>
                        <a:rPr lang="en-US" sz="2000" dirty="0">
                          <a:effectLst/>
                        </a:rPr>
                        <a:t>Referencing Report exercise</a:t>
                      </a:r>
                      <a:endParaRPr lang="it-IT" sz="2400" dirty="0">
                        <a:solidFill>
                          <a:srgbClr val="244061"/>
                        </a:solidFill>
                        <a:effectLst/>
                        <a:latin typeface="Times New Roman" panose="02020603050405020304" pitchFamily="18" charset="0"/>
                        <a:ea typeface="Times New Roman" panose="02020603050405020304" pitchFamily="18" charset="0"/>
                      </a:endParaRPr>
                    </a:p>
                  </a:txBody>
                  <a:tcPr marL="44450" marR="44450" marT="0" marB="0" anchor="ctr"/>
                </a:tc>
                <a:extLst>
                  <a:ext uri="{0D108BD9-81ED-4DB2-BD59-A6C34878D82A}">
                    <a16:rowId xmlns="" xmlns:a16="http://schemas.microsoft.com/office/drawing/2014/main" val="927437016"/>
                  </a:ext>
                </a:extLst>
              </a:tr>
            </a:tbl>
          </a:graphicData>
        </a:graphic>
      </p:graphicFrame>
    </p:spTree>
    <p:extLst>
      <p:ext uri="{BB962C8B-B14F-4D97-AF65-F5344CB8AC3E}">
        <p14:creationId xmlns:p14="http://schemas.microsoft.com/office/powerpoint/2010/main" val="2434204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E26A035-6336-1048-9091-456ED15090A7}"/>
              </a:ext>
            </a:extLst>
          </p:cNvPr>
          <p:cNvSpPr>
            <a:spLocks noGrp="1"/>
          </p:cNvSpPr>
          <p:nvPr>
            <p:ph type="title"/>
          </p:nvPr>
        </p:nvSpPr>
        <p:spPr>
          <a:xfrm>
            <a:off x="3314005" y="500062"/>
            <a:ext cx="5617052" cy="1325563"/>
          </a:xfrm>
        </p:spPr>
        <p:txBody>
          <a:bodyPr>
            <a:normAutofit/>
          </a:bodyPr>
          <a:lstStyle/>
          <a:p>
            <a:pPr algn="r"/>
            <a:r>
              <a:rPr lang="it-IT" sz="4000" dirty="0" err="1"/>
              <a:t>Institutional</a:t>
            </a:r>
            <a:r>
              <a:rPr lang="it-IT" sz="4000" dirty="0"/>
              <a:t> component</a:t>
            </a:r>
          </a:p>
        </p:txBody>
      </p:sp>
      <p:sp>
        <p:nvSpPr>
          <p:cNvPr id="3" name="Segnaposto contenuto 2">
            <a:extLst>
              <a:ext uri="{FF2B5EF4-FFF2-40B4-BE49-F238E27FC236}">
                <a16:creationId xmlns="" xmlns:a16="http://schemas.microsoft.com/office/drawing/2014/main" id="{5471A180-FE63-D549-9944-992A26A0D4D9}"/>
              </a:ext>
            </a:extLst>
          </p:cNvPr>
          <p:cNvSpPr>
            <a:spLocks noGrp="1"/>
          </p:cNvSpPr>
          <p:nvPr>
            <p:ph idx="1"/>
          </p:nvPr>
        </p:nvSpPr>
        <p:spPr/>
        <p:txBody>
          <a:bodyPr>
            <a:normAutofit fontScale="92500" lnSpcReduction="10000"/>
          </a:bodyPr>
          <a:lstStyle/>
          <a:p>
            <a:pPr marL="0" indent="0">
              <a:buNone/>
            </a:pPr>
            <a:r>
              <a:rPr lang="it-IT" dirty="0"/>
              <a:t>The </a:t>
            </a:r>
            <a:r>
              <a:rPr lang="it-IT" dirty="0" err="1"/>
              <a:t>Institutional</a:t>
            </a:r>
            <a:r>
              <a:rPr lang="it-IT" dirty="0"/>
              <a:t> component </a:t>
            </a:r>
            <a:r>
              <a:rPr lang="it-IT" dirty="0" err="1"/>
              <a:t>intends</a:t>
            </a:r>
            <a:r>
              <a:rPr lang="it-IT" dirty="0"/>
              <a:t> to </a:t>
            </a:r>
            <a:r>
              <a:rPr lang="it-IT" dirty="0" err="1"/>
              <a:t>support</a:t>
            </a:r>
            <a:r>
              <a:rPr lang="it-IT" dirty="0"/>
              <a:t> the establishment of the </a:t>
            </a:r>
            <a:r>
              <a:rPr lang="it-IT" dirty="0" err="1"/>
              <a:t>Israel</a:t>
            </a:r>
            <a:r>
              <a:rPr lang="it-IT" dirty="0"/>
              <a:t> NQF </a:t>
            </a:r>
            <a:r>
              <a:rPr lang="it-IT" dirty="0" err="1"/>
              <a:t>Entity</a:t>
            </a:r>
            <a:r>
              <a:rPr lang="it-IT" dirty="0"/>
              <a:t>, </a:t>
            </a:r>
            <a:r>
              <a:rPr lang="it-IT" dirty="0" err="1"/>
              <a:t>according</a:t>
            </a:r>
            <a:r>
              <a:rPr lang="it-IT" dirty="0"/>
              <a:t> to </a:t>
            </a:r>
            <a:r>
              <a:rPr lang="it-IT" dirty="0" err="1"/>
              <a:t>good</a:t>
            </a:r>
            <a:r>
              <a:rPr lang="it-IT" dirty="0"/>
              <a:t> </a:t>
            </a:r>
            <a:r>
              <a:rPr lang="it-IT" dirty="0" err="1" smtClean="0"/>
              <a:t>practice</a:t>
            </a:r>
            <a:r>
              <a:rPr lang="it-IT" dirty="0" smtClean="0"/>
              <a:t>(s), </a:t>
            </a:r>
            <a:r>
              <a:rPr lang="it-IT" dirty="0" err="1"/>
              <a:t>suitable</a:t>
            </a:r>
            <a:r>
              <a:rPr lang="it-IT" dirty="0"/>
              <a:t> to the </a:t>
            </a:r>
            <a:r>
              <a:rPr lang="it-IT" dirty="0" err="1"/>
              <a:t>Israeli</a:t>
            </a:r>
            <a:r>
              <a:rPr lang="it-IT" dirty="0"/>
              <a:t> reality and the </a:t>
            </a:r>
            <a:r>
              <a:rPr lang="it-IT" dirty="0" err="1"/>
              <a:t>Israeli</a:t>
            </a:r>
            <a:r>
              <a:rPr lang="it-IT" dirty="0"/>
              <a:t> pool of </a:t>
            </a:r>
            <a:r>
              <a:rPr lang="it-IT" dirty="0" err="1"/>
              <a:t>experts</a:t>
            </a:r>
            <a:r>
              <a:rPr lang="it-IT" dirty="0"/>
              <a:t> </a:t>
            </a:r>
            <a:r>
              <a:rPr lang="it-IT" dirty="0" err="1"/>
              <a:t>who</a:t>
            </a:r>
            <a:r>
              <a:rPr lang="it-IT" dirty="0"/>
              <a:t> </a:t>
            </a:r>
            <a:r>
              <a:rPr lang="it-IT" dirty="0" err="1"/>
              <a:t>will</a:t>
            </a:r>
            <a:r>
              <a:rPr lang="it-IT" dirty="0"/>
              <a:t> </a:t>
            </a:r>
            <a:r>
              <a:rPr lang="it-IT" dirty="0" err="1"/>
              <a:t>ensure</a:t>
            </a:r>
            <a:r>
              <a:rPr lang="it-IT" dirty="0"/>
              <a:t> the </a:t>
            </a:r>
            <a:r>
              <a:rPr lang="it-IT" dirty="0" err="1"/>
              <a:t>sustainability</a:t>
            </a:r>
            <a:r>
              <a:rPr lang="it-IT" dirty="0"/>
              <a:t> of the </a:t>
            </a:r>
            <a:r>
              <a:rPr lang="it-IT" dirty="0" err="1"/>
              <a:t>process</a:t>
            </a:r>
            <a:r>
              <a:rPr lang="it-IT" dirty="0"/>
              <a:t>, long </a:t>
            </a:r>
            <a:r>
              <a:rPr lang="it-IT" dirty="0" err="1"/>
              <a:t>after</a:t>
            </a:r>
            <a:r>
              <a:rPr lang="it-IT" dirty="0"/>
              <a:t> the life </a:t>
            </a:r>
            <a:r>
              <a:rPr lang="it-IT" dirty="0" err="1"/>
              <a:t>term</a:t>
            </a:r>
            <a:r>
              <a:rPr lang="it-IT" dirty="0"/>
              <a:t> of the </a:t>
            </a:r>
            <a:r>
              <a:rPr lang="it-IT" dirty="0" err="1"/>
              <a:t>project</a:t>
            </a:r>
            <a:r>
              <a:rPr lang="it-IT" dirty="0"/>
              <a:t>. </a:t>
            </a:r>
          </a:p>
          <a:p>
            <a:pPr marL="0" indent="0">
              <a:buNone/>
            </a:pPr>
            <a:endParaRPr lang="it-IT" b="1" dirty="0"/>
          </a:p>
          <a:p>
            <a:pPr marL="0" indent="0">
              <a:buNone/>
            </a:pPr>
            <a:r>
              <a:rPr lang="it-IT" b="1" dirty="0" err="1"/>
              <a:t>Mandatory</a:t>
            </a:r>
            <a:r>
              <a:rPr lang="it-IT" b="1" dirty="0"/>
              <a:t> </a:t>
            </a:r>
            <a:r>
              <a:rPr lang="it-IT" b="1" dirty="0" err="1"/>
              <a:t>result</a:t>
            </a:r>
            <a:r>
              <a:rPr lang="it-IT" b="1" dirty="0"/>
              <a:t> of the component:</a:t>
            </a:r>
          </a:p>
          <a:p>
            <a:pPr>
              <a:buFont typeface="Wingdings" panose="05000000000000000000" pitchFamily="2" charset="2"/>
              <a:buChar char="Ø"/>
            </a:pPr>
            <a:r>
              <a:rPr lang="it-IT" dirty="0" err="1"/>
              <a:t>Effective</a:t>
            </a:r>
            <a:r>
              <a:rPr lang="it-IT" dirty="0"/>
              <a:t> </a:t>
            </a:r>
            <a:r>
              <a:rPr lang="it-IT" dirty="0" err="1"/>
              <a:t>mechanisms</a:t>
            </a:r>
            <a:r>
              <a:rPr lang="it-IT" dirty="0"/>
              <a:t> </a:t>
            </a:r>
            <a:r>
              <a:rPr lang="it-IT" dirty="0" err="1"/>
              <a:t>have</a:t>
            </a:r>
            <a:r>
              <a:rPr lang="it-IT" dirty="0"/>
              <a:t> </a:t>
            </a:r>
            <a:r>
              <a:rPr lang="it-IT" dirty="0" err="1"/>
              <a:t>been</a:t>
            </a:r>
            <a:r>
              <a:rPr lang="it-IT" dirty="0"/>
              <a:t> </a:t>
            </a:r>
            <a:r>
              <a:rPr lang="it-IT" dirty="0" err="1"/>
              <a:t>identified</a:t>
            </a:r>
            <a:r>
              <a:rPr lang="it-IT" dirty="0"/>
              <a:t> and put in </a:t>
            </a:r>
            <a:r>
              <a:rPr lang="it-IT" dirty="0" err="1"/>
              <a:t>place</a:t>
            </a:r>
            <a:r>
              <a:rPr lang="it-IT" dirty="0"/>
              <a:t> by </a:t>
            </a:r>
            <a:r>
              <a:rPr lang="it-IT" dirty="0" err="1"/>
              <a:t>Israel's</a:t>
            </a:r>
            <a:r>
              <a:rPr lang="it-IT" dirty="0"/>
              <a:t> </a:t>
            </a:r>
            <a:r>
              <a:rPr lang="it-IT" dirty="0" err="1"/>
              <a:t>relevant</a:t>
            </a:r>
            <a:r>
              <a:rPr lang="it-IT" dirty="0"/>
              <a:t> </a:t>
            </a:r>
            <a:r>
              <a:rPr lang="it-IT" dirty="0" err="1"/>
              <a:t>administrations</a:t>
            </a:r>
            <a:r>
              <a:rPr lang="it-IT" dirty="0"/>
              <a:t> to disseminate and consolidate the </a:t>
            </a:r>
            <a:r>
              <a:rPr lang="it-IT" dirty="0" err="1"/>
              <a:t>development</a:t>
            </a:r>
            <a:r>
              <a:rPr lang="it-IT" dirty="0"/>
              <a:t> and </a:t>
            </a:r>
            <a:r>
              <a:rPr lang="it-IT" dirty="0" err="1"/>
              <a:t>implementation</a:t>
            </a:r>
            <a:r>
              <a:rPr lang="it-IT" dirty="0"/>
              <a:t> of the NQF</a:t>
            </a:r>
          </a:p>
          <a:p>
            <a:endParaRPr lang="it-IT" dirty="0"/>
          </a:p>
        </p:txBody>
      </p:sp>
    </p:spTree>
    <p:extLst>
      <p:ext uri="{BB962C8B-B14F-4D97-AF65-F5344CB8AC3E}">
        <p14:creationId xmlns:p14="http://schemas.microsoft.com/office/powerpoint/2010/main" val="122404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olo 1">
            <a:extLst>
              <a:ext uri="{FF2B5EF4-FFF2-40B4-BE49-F238E27FC236}">
                <a16:creationId xmlns="" xmlns:a16="http://schemas.microsoft.com/office/drawing/2014/main" id="{3286D0A8-038F-2047-AC12-9B14A8237A3A}"/>
              </a:ext>
            </a:extLst>
          </p:cNvPr>
          <p:cNvSpPr>
            <a:spLocks noGrp="1"/>
          </p:cNvSpPr>
          <p:nvPr>
            <p:ph type="title"/>
          </p:nvPr>
        </p:nvSpPr>
        <p:spPr/>
        <p:txBody>
          <a:bodyPr/>
          <a:lstStyle/>
          <a:p>
            <a:pPr algn="r"/>
            <a:r>
              <a:rPr lang="it-IT" altLang="it-IT" sz="3600" b="1" dirty="0" err="1">
                <a:ea typeface="ＭＳ Ｐゴシック" panose="020B0600070205080204" pitchFamily="34" charset="-128"/>
              </a:rPr>
              <a:t>Institutional</a:t>
            </a:r>
            <a:r>
              <a:rPr lang="it-IT" altLang="it-IT" sz="3600" b="1" dirty="0">
                <a:ea typeface="ＭＳ Ｐゴシック" panose="020B0600070205080204" pitchFamily="34" charset="-128"/>
              </a:rPr>
              <a:t> Component</a:t>
            </a:r>
            <a:r>
              <a:rPr lang="it-IT" altLang="it-IT" dirty="0">
                <a:ea typeface="ＭＳ Ｐゴシック" panose="020B0600070205080204" pitchFamily="34" charset="-128"/>
              </a:rPr>
              <a:t/>
            </a:r>
            <a:br>
              <a:rPr lang="it-IT" altLang="it-IT" dirty="0">
                <a:ea typeface="ＭＳ Ｐゴシック" panose="020B0600070205080204" pitchFamily="34" charset="-128"/>
              </a:rPr>
            </a:br>
            <a:endParaRPr lang="it-IT" altLang="it-IT" dirty="0">
              <a:ea typeface="ＭＳ Ｐゴシック" panose="020B0600070205080204" pitchFamily="34" charset="-128"/>
            </a:endParaRPr>
          </a:p>
        </p:txBody>
      </p:sp>
      <p:graphicFrame>
        <p:nvGraphicFramePr>
          <p:cNvPr id="5" name="Segnaposto contenuto 4">
            <a:extLst>
              <a:ext uri="{FF2B5EF4-FFF2-40B4-BE49-F238E27FC236}">
                <a16:creationId xmlns="" xmlns:a16="http://schemas.microsoft.com/office/drawing/2014/main" id="{96E55EDB-6C86-D34B-BAEA-C613B6D6C360}"/>
              </a:ext>
            </a:extLst>
          </p:cNvPr>
          <p:cNvGraphicFramePr>
            <a:graphicFrameLocks noGrp="1"/>
          </p:cNvGraphicFramePr>
          <p:nvPr>
            <p:ph idx="1"/>
            <p:extLst>
              <p:ext uri="{D42A27DB-BD31-4B8C-83A1-F6EECF244321}">
                <p14:modId xmlns:p14="http://schemas.microsoft.com/office/powerpoint/2010/main" val="1400287325"/>
              </p:ext>
            </p:extLst>
          </p:nvPr>
        </p:nvGraphicFramePr>
        <p:xfrm>
          <a:off x="599754" y="1314449"/>
          <a:ext cx="8229600" cy="5041902"/>
        </p:xfrm>
        <a:graphic>
          <a:graphicData uri="http://schemas.openxmlformats.org/drawingml/2006/table">
            <a:tbl>
              <a:tblPr/>
              <a:tblGrid>
                <a:gridCol w="720725">
                  <a:extLst>
                    <a:ext uri="{9D8B030D-6E8A-4147-A177-3AD203B41FA5}">
                      <a16:colId xmlns="" xmlns:a16="http://schemas.microsoft.com/office/drawing/2014/main" val="3861878013"/>
                    </a:ext>
                  </a:extLst>
                </a:gridCol>
                <a:gridCol w="7508875">
                  <a:extLst>
                    <a:ext uri="{9D8B030D-6E8A-4147-A177-3AD203B41FA5}">
                      <a16:colId xmlns="" xmlns:a16="http://schemas.microsoft.com/office/drawing/2014/main" val="2629288438"/>
                    </a:ext>
                  </a:extLst>
                </a:gridCol>
              </a:tblGrid>
              <a:tr h="136048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1.1</a:t>
                      </a:r>
                      <a:endParaRPr kumimoji="0" lang="it-IT" altLang="it-IT" sz="1600" b="1" i="0" u="none" strike="noStrike" cap="none" normalizeH="0" baseline="0">
                        <a:ln>
                          <a:noFill/>
                        </a:ln>
                        <a:solidFill>
                          <a:srgbClr val="FFFFFF"/>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6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rPr>
                        <a:t>Official bodies involved and work plan -NQF  inter-ministerial  and  stakeholders  Working  Group  is  </a:t>
                      </a:r>
                      <a:r>
                        <a:rPr kumimoji="0" lang="en-US" altLang="it-IT" sz="1600" b="0" i="0" u="none" strike="noStrike" cap="none" normalizeH="0" baseline="0" dirty="0" err="1">
                          <a:ln>
                            <a:noFill/>
                          </a:ln>
                          <a:solidFill>
                            <a:schemeClr val="tx1"/>
                          </a:solidFill>
                          <a:effectLst/>
                          <a:latin typeface="Calibri" panose="020F0502020204030204" pitchFamily="34" charset="0"/>
                          <a:ea typeface="ＭＳ Ｐゴシック" panose="020B0600070205080204" pitchFamily="34" charset="-128"/>
                        </a:rPr>
                        <a:t>organised</a:t>
                      </a:r>
                      <a:r>
                        <a:rPr kumimoji="0" lang="en-US" altLang="it-IT" sz="16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rPr>
                        <a:t>  in  order to support  the development and implementation  of  the  National  Qualifications Framework through the involvement of key stakeholders in education and training, including  ministries  and  public  institutions, providers and the social partners. </a:t>
                      </a:r>
                      <a:endParaRPr kumimoji="0" lang="it-IT" altLang="it-IT" sz="1600" b="0" i="0" u="none" strike="noStrike" cap="none" normalizeH="0" baseline="0" dirty="0">
                        <a:ln>
                          <a:noFill/>
                        </a:ln>
                        <a:solidFill>
                          <a:schemeClr val="tx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 xmlns:a16="http://schemas.microsoft.com/office/drawing/2014/main" val="411094638"/>
                  </a:ext>
                </a:extLst>
              </a:tr>
              <a:tr h="108902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1.2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6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Define the goals and the nature of the Israeli NQF - Guidance documents on governance options are submitted to relevant ministries (e.g. on a coordinating body such as a dedicated qualifications agency) based on analysis of potential roles of actors such as institutions, agencies, providers, social partners in the framework.</a:t>
                      </a:r>
                      <a:endParaRPr kumimoji="0" lang="it-IT" altLang="it-IT" sz="1600" b="0" i="0" u="none" strike="noStrike" cap="none" normalizeH="0" baseline="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792825107"/>
                  </a:ext>
                </a:extLst>
              </a:tr>
              <a:tr h="81756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1.3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fi-FI" altLang="it-IT" sz="16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Structural elements - </a:t>
                      </a:r>
                      <a:r>
                        <a:rPr kumimoji="0" lang="en-US" altLang="it-IT" sz="16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A tailored  model  for  the  establishment of the Israeli NQF Entity has been developed (including of its structure, recommended staff composition, etc.) based on good practices of EU MSs</a:t>
                      </a:r>
                      <a:endParaRPr kumimoji="0" lang="it-IT" altLang="it-IT" sz="1600" b="0" i="0" u="none" strike="noStrike" cap="none" normalizeH="0" baseline="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3800739875"/>
                  </a:ext>
                </a:extLst>
              </a:tr>
              <a:tr h="95726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1.4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6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Training activities and informative sections - Relevant Israeli NQF experts acquired the  expertise  and  the capacity  to  ensure consolidation  and  implementation of  the  Israeli  NQF and  its  alignment  to  the  EQF.</a:t>
                      </a:r>
                      <a:endParaRPr kumimoji="0" lang="it-IT" altLang="it-IT" sz="1600" b="0" i="0" u="none" strike="noStrike" cap="none" normalizeH="0" baseline="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2671616819"/>
                  </a:ext>
                </a:extLst>
              </a:tr>
              <a:tr h="81756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6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1.5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fi-FI" altLang="it-IT" sz="16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Study</a:t>
                      </a:r>
                      <a:r>
                        <a:rPr kumimoji="0" lang="fi-FI" altLang="it-IT"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a:t>
                      </a:r>
                      <a:r>
                        <a:rPr kumimoji="0" lang="fi-FI" altLang="it-IT" sz="16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visits</a:t>
                      </a:r>
                      <a:r>
                        <a:rPr kumimoji="0" lang="fi-FI" altLang="it-IT"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 </a:t>
                      </a:r>
                      <a:r>
                        <a:rPr kumimoji="0" lang="en-US" altLang="it-IT" sz="1600" b="0" i="0" u="none" strike="noStrike" cap="none" normalizeH="0" baseline="0" dirty="0" err="1">
                          <a:ln>
                            <a:noFill/>
                          </a:ln>
                          <a:solidFill>
                            <a:srgbClr val="000000"/>
                          </a:solidFill>
                          <a:effectLst/>
                          <a:latin typeface="Calibri" panose="020F0502020204030204" pitchFamily="34" charset="0"/>
                          <a:ea typeface="ＭＳ Ｐゴシック" panose="020B0600070205080204" pitchFamily="34" charset="-128"/>
                        </a:rPr>
                        <a:t>Organisation</a:t>
                      </a:r>
                      <a:r>
                        <a:rPr kumimoji="0" lang="en-US" altLang="it-IT"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of different study visits (i.e. one in another EU country relevant for the purpose of the project and one to the ETF) as poor sectorial needs as well as high rank officials of Israeli Ministries from the WG.</a:t>
                      </a:r>
                      <a:endParaRPr kumimoji="0" lang="it-IT" altLang="it-IT" sz="1600" b="0" i="0" u="none" strike="noStrike" cap="none" normalizeH="0" baseline="0" dirty="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3630056770"/>
                  </a:ext>
                </a:extLst>
              </a:tr>
            </a:tbl>
          </a:graphicData>
        </a:graphic>
      </p:graphicFrame>
      <p:sp>
        <p:nvSpPr>
          <p:cNvPr id="87062" name="Segnaposto numero diapositiva 3">
            <a:extLst>
              <a:ext uri="{FF2B5EF4-FFF2-40B4-BE49-F238E27FC236}">
                <a16:creationId xmlns="" xmlns:a16="http://schemas.microsoft.com/office/drawing/2014/main" id="{EB359105-BB4E-B746-862B-E8C8415D553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D9A67D-1148-7C4B-992C-C029D8AD4F85}" type="slidenum">
              <a:rPr lang="it-IT" altLang="it-IT" sz="1200">
                <a:solidFill>
                  <a:srgbClr val="898989"/>
                </a:solidFill>
                <a:latin typeface="Calibri" panose="020F0502020204030204" pitchFamily="34" charset="0"/>
              </a:rPr>
              <a:pPr/>
              <a:t>6</a:t>
            </a:fld>
            <a:endParaRPr lang="it-IT" altLang="it-IT" sz="1200">
              <a:solidFill>
                <a:srgbClr val="898989"/>
              </a:solidFill>
              <a:latin typeface="Calibri" panose="020F0502020204030204" pitchFamily="34" charset="0"/>
            </a:endParaRPr>
          </a:p>
        </p:txBody>
      </p:sp>
    </p:spTree>
    <p:extLst>
      <p:ext uri="{BB962C8B-B14F-4D97-AF65-F5344CB8AC3E}">
        <p14:creationId xmlns:p14="http://schemas.microsoft.com/office/powerpoint/2010/main" val="98688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E26A035-6336-1048-9091-456ED15090A7}"/>
              </a:ext>
            </a:extLst>
          </p:cNvPr>
          <p:cNvSpPr>
            <a:spLocks noGrp="1"/>
          </p:cNvSpPr>
          <p:nvPr>
            <p:ph type="title"/>
          </p:nvPr>
        </p:nvSpPr>
        <p:spPr>
          <a:xfrm>
            <a:off x="721118" y="601431"/>
            <a:ext cx="7886700" cy="1325563"/>
          </a:xfrm>
        </p:spPr>
        <p:txBody>
          <a:bodyPr/>
          <a:lstStyle/>
          <a:p>
            <a:pPr algn="r"/>
            <a:r>
              <a:rPr lang="it-IT" b="1" dirty="0" err="1"/>
              <a:t>Structural</a:t>
            </a:r>
            <a:r>
              <a:rPr lang="it-IT" b="1" dirty="0"/>
              <a:t> component</a:t>
            </a:r>
          </a:p>
        </p:txBody>
      </p:sp>
      <p:sp>
        <p:nvSpPr>
          <p:cNvPr id="3" name="Segnaposto contenuto 2">
            <a:extLst>
              <a:ext uri="{FF2B5EF4-FFF2-40B4-BE49-F238E27FC236}">
                <a16:creationId xmlns="" xmlns:a16="http://schemas.microsoft.com/office/drawing/2014/main" id="{5471A180-FE63-D549-9944-992A26A0D4D9}"/>
              </a:ext>
            </a:extLst>
          </p:cNvPr>
          <p:cNvSpPr>
            <a:spLocks noGrp="1"/>
          </p:cNvSpPr>
          <p:nvPr>
            <p:ph idx="1"/>
          </p:nvPr>
        </p:nvSpPr>
        <p:spPr/>
        <p:txBody>
          <a:bodyPr>
            <a:normAutofit fontScale="92500" lnSpcReduction="10000"/>
          </a:bodyPr>
          <a:lstStyle/>
          <a:p>
            <a:pPr marL="0" indent="0">
              <a:buNone/>
            </a:pPr>
            <a:r>
              <a:rPr lang="it-IT" dirty="0" err="1"/>
              <a:t>This</a:t>
            </a:r>
            <a:r>
              <a:rPr lang="it-IT" dirty="0"/>
              <a:t> component, </a:t>
            </a:r>
            <a:r>
              <a:rPr lang="it-IT" dirty="0" err="1"/>
              <a:t>as</a:t>
            </a:r>
            <a:r>
              <a:rPr lang="it-IT" dirty="0"/>
              <a:t> the core </a:t>
            </a:r>
            <a:r>
              <a:rPr lang="it-IT" dirty="0" err="1"/>
              <a:t>result</a:t>
            </a:r>
            <a:r>
              <a:rPr lang="it-IT" dirty="0"/>
              <a:t> of </a:t>
            </a:r>
            <a:r>
              <a:rPr lang="it-IT" dirty="0" err="1"/>
              <a:t>this</a:t>
            </a:r>
            <a:r>
              <a:rPr lang="it-IT" dirty="0"/>
              <a:t> </a:t>
            </a:r>
            <a:r>
              <a:rPr lang="it-IT" dirty="0" err="1"/>
              <a:t>project</a:t>
            </a:r>
            <a:r>
              <a:rPr lang="it-IT" dirty="0"/>
              <a:t>, </a:t>
            </a:r>
            <a:r>
              <a:rPr lang="it-IT" dirty="0" err="1"/>
              <a:t>will</a:t>
            </a:r>
            <a:r>
              <a:rPr lang="it-IT" dirty="0"/>
              <a:t> </a:t>
            </a:r>
            <a:r>
              <a:rPr lang="it-IT" dirty="0" err="1"/>
              <a:t>define</a:t>
            </a:r>
            <a:r>
              <a:rPr lang="it-IT" dirty="0"/>
              <a:t> the </a:t>
            </a:r>
            <a:r>
              <a:rPr lang="it-IT" dirty="0" err="1"/>
              <a:t>structure</a:t>
            </a:r>
            <a:r>
              <a:rPr lang="it-IT" dirty="0"/>
              <a:t> of the </a:t>
            </a:r>
            <a:r>
              <a:rPr lang="it-IT" dirty="0" err="1"/>
              <a:t>Israeli</a:t>
            </a:r>
            <a:r>
              <a:rPr lang="it-IT" dirty="0"/>
              <a:t> NQF, and </a:t>
            </a:r>
            <a:r>
              <a:rPr lang="it-IT" dirty="0" err="1"/>
              <a:t>all</a:t>
            </a:r>
            <a:r>
              <a:rPr lang="it-IT" dirty="0"/>
              <a:t> </a:t>
            </a:r>
            <a:r>
              <a:rPr lang="it-IT" dirty="0" err="1"/>
              <a:t>its</a:t>
            </a:r>
            <a:r>
              <a:rPr lang="it-IT" dirty="0"/>
              <a:t> </a:t>
            </a:r>
            <a:r>
              <a:rPr lang="it-IT" dirty="0" err="1"/>
              <a:t>components</a:t>
            </a:r>
            <a:endParaRPr lang="it-IT" dirty="0"/>
          </a:p>
          <a:p>
            <a:pPr marL="0" indent="0">
              <a:buNone/>
            </a:pPr>
            <a:endParaRPr lang="it-IT" b="1" dirty="0"/>
          </a:p>
          <a:p>
            <a:pPr marL="0" indent="0">
              <a:buNone/>
            </a:pPr>
            <a:r>
              <a:rPr lang="it-IT" b="1" dirty="0" err="1"/>
              <a:t>Mandatory</a:t>
            </a:r>
            <a:r>
              <a:rPr lang="it-IT" b="1" dirty="0"/>
              <a:t> </a:t>
            </a:r>
            <a:r>
              <a:rPr lang="it-IT" b="1" dirty="0" err="1"/>
              <a:t>result</a:t>
            </a:r>
            <a:r>
              <a:rPr lang="it-IT" b="1" dirty="0"/>
              <a:t> of the component:</a:t>
            </a:r>
          </a:p>
          <a:p>
            <a:pPr>
              <a:buFont typeface="Wingdings" panose="05000000000000000000" pitchFamily="2" charset="2"/>
              <a:buChar char="Ø"/>
            </a:pPr>
            <a:r>
              <a:rPr lang="it-IT" dirty="0"/>
              <a:t>The </a:t>
            </a:r>
            <a:r>
              <a:rPr lang="it-IT" dirty="0" err="1"/>
              <a:t>Israeli</a:t>
            </a:r>
            <a:r>
              <a:rPr lang="it-IT" dirty="0"/>
              <a:t> NQF report, </a:t>
            </a:r>
            <a:r>
              <a:rPr lang="it-IT" dirty="0" err="1"/>
              <a:t>describing</a:t>
            </a:r>
            <a:r>
              <a:rPr lang="it-IT" dirty="0"/>
              <a:t> </a:t>
            </a:r>
            <a:r>
              <a:rPr lang="it-IT" dirty="0" err="1"/>
              <a:t>all</a:t>
            </a:r>
            <a:r>
              <a:rPr lang="it-IT" dirty="0"/>
              <a:t> the </a:t>
            </a:r>
            <a:r>
              <a:rPr lang="it-IT" dirty="0" err="1"/>
              <a:t>features</a:t>
            </a:r>
            <a:r>
              <a:rPr lang="it-IT" dirty="0"/>
              <a:t> of the NQF and </a:t>
            </a:r>
            <a:r>
              <a:rPr lang="it-IT" dirty="0" err="1"/>
              <a:t>including</a:t>
            </a:r>
            <a:r>
              <a:rPr lang="it-IT" dirty="0"/>
              <a:t> a </a:t>
            </a:r>
            <a:r>
              <a:rPr lang="it-IT" dirty="0" err="1"/>
              <a:t>proposed</a:t>
            </a:r>
            <a:r>
              <a:rPr lang="it-IT" dirty="0"/>
              <a:t> set of </a:t>
            </a:r>
            <a:r>
              <a:rPr lang="it-IT" dirty="0" err="1"/>
              <a:t>strategic</a:t>
            </a:r>
            <a:r>
              <a:rPr lang="it-IT" dirty="0"/>
              <a:t> </a:t>
            </a:r>
            <a:r>
              <a:rPr lang="it-IT" dirty="0" err="1"/>
              <a:t>recommendations</a:t>
            </a:r>
            <a:r>
              <a:rPr lang="it-IT" dirty="0"/>
              <a:t>, </a:t>
            </a:r>
            <a:r>
              <a:rPr lang="it-IT" dirty="0" err="1"/>
              <a:t>is</a:t>
            </a:r>
            <a:r>
              <a:rPr lang="it-IT" dirty="0"/>
              <a:t> </a:t>
            </a:r>
            <a:r>
              <a:rPr lang="it-IT" dirty="0" err="1"/>
              <a:t>presented</a:t>
            </a:r>
            <a:r>
              <a:rPr lang="it-IT" dirty="0"/>
              <a:t> to </a:t>
            </a:r>
            <a:r>
              <a:rPr lang="it-IT" dirty="0" err="1"/>
              <a:t>relevant</a:t>
            </a:r>
            <a:r>
              <a:rPr lang="it-IT" dirty="0"/>
              <a:t> </a:t>
            </a:r>
            <a:r>
              <a:rPr lang="it-IT" dirty="0" err="1"/>
              <a:t>Israeli</a:t>
            </a:r>
            <a:r>
              <a:rPr lang="it-IT" dirty="0"/>
              <a:t> </a:t>
            </a:r>
            <a:r>
              <a:rPr lang="it-IT" dirty="0" err="1"/>
              <a:t>authorities</a:t>
            </a:r>
            <a:r>
              <a:rPr lang="it-IT" dirty="0"/>
              <a:t>.</a:t>
            </a:r>
          </a:p>
          <a:p>
            <a:pPr>
              <a:buFont typeface="Wingdings" panose="05000000000000000000" pitchFamily="2" charset="2"/>
              <a:buChar char="Ø"/>
            </a:pPr>
            <a:r>
              <a:rPr lang="it-IT" dirty="0"/>
              <a:t>The report </a:t>
            </a:r>
            <a:r>
              <a:rPr lang="it-IT" dirty="0" err="1"/>
              <a:t>will</a:t>
            </a:r>
            <a:r>
              <a:rPr lang="it-IT" dirty="0"/>
              <a:t> be </a:t>
            </a:r>
            <a:r>
              <a:rPr lang="it-IT" dirty="0" err="1"/>
              <a:t>available</a:t>
            </a:r>
            <a:r>
              <a:rPr lang="it-IT" dirty="0"/>
              <a:t> in English, </a:t>
            </a:r>
            <a:r>
              <a:rPr lang="it-IT" dirty="0" err="1"/>
              <a:t>Hebrew</a:t>
            </a:r>
            <a:r>
              <a:rPr lang="it-IT" dirty="0"/>
              <a:t> and </a:t>
            </a:r>
            <a:r>
              <a:rPr lang="it-IT" dirty="0" err="1"/>
              <a:t>Arabic</a:t>
            </a:r>
            <a:r>
              <a:rPr lang="it-IT" dirty="0"/>
              <a:t> for wide </a:t>
            </a:r>
            <a:r>
              <a:rPr lang="it-IT" dirty="0" err="1"/>
              <a:t>dissemination</a:t>
            </a:r>
            <a:r>
              <a:rPr lang="it-IT" dirty="0"/>
              <a:t> and public </a:t>
            </a:r>
            <a:r>
              <a:rPr lang="it-IT" dirty="0" err="1"/>
              <a:t>consultation</a:t>
            </a:r>
            <a:r>
              <a:rPr lang="it-IT" dirty="0"/>
              <a:t>.</a:t>
            </a:r>
          </a:p>
          <a:p>
            <a:pPr marL="0" indent="0">
              <a:buNone/>
            </a:pPr>
            <a:endParaRPr lang="it-IT" b="1" dirty="0"/>
          </a:p>
          <a:p>
            <a:endParaRPr lang="it-IT" dirty="0"/>
          </a:p>
        </p:txBody>
      </p:sp>
    </p:spTree>
    <p:extLst>
      <p:ext uri="{BB962C8B-B14F-4D97-AF65-F5344CB8AC3E}">
        <p14:creationId xmlns:p14="http://schemas.microsoft.com/office/powerpoint/2010/main" val="168128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olo 1">
            <a:extLst>
              <a:ext uri="{FF2B5EF4-FFF2-40B4-BE49-F238E27FC236}">
                <a16:creationId xmlns="" xmlns:a16="http://schemas.microsoft.com/office/drawing/2014/main" id="{64518572-F92D-8A4C-ACB2-ED44D50A532F}"/>
              </a:ext>
            </a:extLst>
          </p:cNvPr>
          <p:cNvSpPr>
            <a:spLocks noGrp="1"/>
          </p:cNvSpPr>
          <p:nvPr>
            <p:ph type="title"/>
          </p:nvPr>
        </p:nvSpPr>
        <p:spPr>
          <a:xfrm>
            <a:off x="872858" y="452357"/>
            <a:ext cx="7886700" cy="1325563"/>
          </a:xfrm>
        </p:spPr>
        <p:txBody>
          <a:bodyPr/>
          <a:lstStyle/>
          <a:p>
            <a:pPr algn="r"/>
            <a:r>
              <a:rPr lang="it-IT" altLang="it-IT" sz="3600" b="1" dirty="0" err="1">
                <a:ea typeface="ＭＳ Ｐゴシック" panose="020B0600070205080204" pitchFamily="34" charset="-128"/>
              </a:rPr>
              <a:t>Structural</a:t>
            </a:r>
            <a:r>
              <a:rPr lang="it-IT" altLang="it-IT" sz="3600" b="1" dirty="0">
                <a:ea typeface="ＭＳ Ｐゴシック" panose="020B0600070205080204" pitchFamily="34" charset="-128"/>
              </a:rPr>
              <a:t> Component</a:t>
            </a:r>
            <a:r>
              <a:rPr lang="it-IT" altLang="it-IT" sz="3600" dirty="0">
                <a:ea typeface="ＭＳ Ｐゴシック" panose="020B0600070205080204" pitchFamily="34" charset="-128"/>
              </a:rPr>
              <a:t/>
            </a:r>
            <a:br>
              <a:rPr lang="it-IT" altLang="it-IT" sz="3600" dirty="0">
                <a:ea typeface="ＭＳ Ｐゴシック" panose="020B0600070205080204" pitchFamily="34" charset="-128"/>
              </a:rPr>
            </a:br>
            <a:endParaRPr lang="it-IT" altLang="it-IT" dirty="0">
              <a:ea typeface="ＭＳ Ｐゴシック" panose="020B0600070205080204" pitchFamily="34" charset="-128"/>
            </a:endParaRPr>
          </a:p>
        </p:txBody>
      </p:sp>
      <p:graphicFrame>
        <p:nvGraphicFramePr>
          <p:cNvPr id="5" name="Segnaposto contenuto 4">
            <a:extLst>
              <a:ext uri="{FF2B5EF4-FFF2-40B4-BE49-F238E27FC236}">
                <a16:creationId xmlns="" xmlns:a16="http://schemas.microsoft.com/office/drawing/2014/main" id="{AA341C1F-F552-F44A-8E0F-2CB6A4A01475}"/>
              </a:ext>
            </a:extLst>
          </p:cNvPr>
          <p:cNvGraphicFramePr>
            <a:graphicFrameLocks noGrp="1"/>
          </p:cNvGraphicFramePr>
          <p:nvPr>
            <p:ph idx="1"/>
            <p:extLst>
              <p:ext uri="{D42A27DB-BD31-4B8C-83A1-F6EECF244321}">
                <p14:modId xmlns:p14="http://schemas.microsoft.com/office/powerpoint/2010/main" val="1413368223"/>
              </p:ext>
            </p:extLst>
          </p:nvPr>
        </p:nvGraphicFramePr>
        <p:xfrm>
          <a:off x="529958" y="1777920"/>
          <a:ext cx="8229600" cy="4148455"/>
        </p:xfrm>
        <a:graphic>
          <a:graphicData uri="http://schemas.openxmlformats.org/drawingml/2006/table">
            <a:tbl>
              <a:tblPr/>
              <a:tblGrid>
                <a:gridCol w="720725">
                  <a:extLst>
                    <a:ext uri="{9D8B030D-6E8A-4147-A177-3AD203B41FA5}">
                      <a16:colId xmlns="" xmlns:a16="http://schemas.microsoft.com/office/drawing/2014/main" val="1958751892"/>
                    </a:ext>
                  </a:extLst>
                </a:gridCol>
                <a:gridCol w="7508875">
                  <a:extLst>
                    <a:ext uri="{9D8B030D-6E8A-4147-A177-3AD203B41FA5}">
                      <a16:colId xmlns="" xmlns:a16="http://schemas.microsoft.com/office/drawing/2014/main" val="4252139512"/>
                    </a:ext>
                  </a:extLst>
                </a:gridCol>
              </a:tblGrid>
              <a:tr h="121920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2.1</a:t>
                      </a:r>
                      <a:endParaRPr kumimoji="0" lang="it-IT" altLang="it-IT" sz="1800" b="1" i="0" u="none" strike="noStrike" cap="none" normalizeH="0" baseline="0" dirty="0">
                        <a:ln>
                          <a:noFill/>
                        </a:ln>
                        <a:solidFill>
                          <a:srgbClr val="FFFFFF"/>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rPr>
                        <a:t>Quality assurance elements </a:t>
                      </a:r>
                      <a:r>
                        <a:rPr kumimoji="0" lang="en-US" altLang="it-IT" sz="18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Adoption </a:t>
                      </a:r>
                      <a:r>
                        <a:rPr kumimoji="0" lang="en-US" altLang="it-IT" sz="1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rPr>
                        <a:t>of the NQF  - Guidelines are developed to support the design of an inclusive and comprehensive framework  with  the  relevant  structure aiming  at  accommodating  all  quality assured qualifications in Israel.</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 xmlns:a16="http://schemas.microsoft.com/office/drawing/2014/main" val="4278891688"/>
                  </a:ext>
                </a:extLst>
              </a:tr>
              <a:tr h="97472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2.2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Development of the NQF structure - A roadmap is formulated and includes proposed level descriptors, procedures for levelling of qualifications for adoption to be endorsed by the main stakeholders.</a:t>
                      </a:r>
                      <a:endParaRPr kumimoji="0" lang="it-IT" altLang="it-IT" sz="1800" b="0" i="0" u="none" strike="noStrike" cap="none" normalizeH="0" baseline="0" dirty="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328049494"/>
                  </a:ext>
                </a:extLst>
              </a:tr>
              <a:tr h="974725">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2.3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fi-FI" altLang="it-IT" sz="18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Identify level descriptors - </a:t>
                      </a:r>
                      <a:r>
                        <a:rPr kumimoji="0" lang="en-US" altLang="it-IT" sz="1800" b="0" i="0" u="none" strike="noStrike" cap="none" normalizeH="0" baseline="0">
                          <a:ln>
                            <a:noFill/>
                          </a:ln>
                          <a:solidFill>
                            <a:srgbClr val="000000"/>
                          </a:solidFill>
                          <a:effectLst/>
                          <a:latin typeface="Calibri" panose="020F0502020204030204" pitchFamily="34" charset="0"/>
                          <a:ea typeface="ＭＳ Ｐゴシック" panose="020B0600070205080204" pitchFamily="34" charset="-128"/>
                        </a:rPr>
                        <a:t>Standards and  criteria  for the learning outcomes of Israeli  qualifications  are established (duly referring to the EQF criteria while adjusted to the Israeli reality), as  well  as guidelines on the process of  validation  of  qualifications  and  lifelong learning.</a:t>
                      </a:r>
                      <a:endParaRPr kumimoji="0" lang="it-IT" altLang="it-IT" sz="1800" b="0" i="0" u="none" strike="noStrike" cap="none" normalizeH="0" baseline="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3892206734"/>
                  </a:ext>
                </a:extLst>
              </a:tr>
              <a:tr h="85725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FFFFFF"/>
                          </a:solidFill>
                          <a:effectLst/>
                          <a:latin typeface="Calibri" panose="020F0502020204030204" pitchFamily="34" charset="0"/>
                          <a:ea typeface="ＭＳ Ｐゴシック" panose="020B0600070205080204" pitchFamily="34" charset="-128"/>
                        </a:rPr>
                        <a:t>2.4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ＭＳ Ｐゴシック" panose="020B0600070205080204"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Adoption of the NQF - The database for Israeli qualifications and  its  corresponding  website are available. </a:t>
                      </a:r>
                      <a:endParaRPr kumimoji="0" lang="it-IT" altLang="it-IT" sz="1800" b="0" i="0" u="none" strike="noStrike" cap="none" normalizeH="0" baseline="0" dirty="0">
                        <a:ln>
                          <a:noFill/>
                        </a:ln>
                        <a:solidFill>
                          <a:srgbClr val="244061"/>
                        </a:solidFill>
                        <a:effectLst/>
                        <a:latin typeface="Times New Roman" panose="02020603050405020304" pitchFamily="18" charset="0"/>
                        <a:ea typeface="ＭＳ Ｐゴシック" panose="020B0600070205080204"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541988306"/>
                  </a:ext>
                </a:extLst>
              </a:tr>
            </a:tbl>
          </a:graphicData>
        </a:graphic>
      </p:graphicFrame>
      <p:sp>
        <p:nvSpPr>
          <p:cNvPr id="88083" name="Segnaposto numero diapositiva 3">
            <a:extLst>
              <a:ext uri="{FF2B5EF4-FFF2-40B4-BE49-F238E27FC236}">
                <a16:creationId xmlns="" xmlns:a16="http://schemas.microsoft.com/office/drawing/2014/main" id="{8A32F78C-BD8B-BF4B-A521-CF80153E2BB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D512F16-1CDC-0B47-8D87-8B043116942E}" type="slidenum">
              <a:rPr lang="it-IT" altLang="it-IT" sz="1200">
                <a:solidFill>
                  <a:srgbClr val="898989"/>
                </a:solidFill>
                <a:latin typeface="Calibri" panose="020F0502020204030204" pitchFamily="34" charset="0"/>
              </a:rPr>
              <a:pPr/>
              <a:t>8</a:t>
            </a:fld>
            <a:endParaRPr lang="it-IT" altLang="it-IT" sz="1200">
              <a:solidFill>
                <a:srgbClr val="898989"/>
              </a:solidFill>
              <a:latin typeface="Calibri" panose="020F0502020204030204" pitchFamily="34" charset="0"/>
            </a:endParaRPr>
          </a:p>
        </p:txBody>
      </p:sp>
    </p:spTree>
    <p:extLst>
      <p:ext uri="{BB962C8B-B14F-4D97-AF65-F5344CB8AC3E}">
        <p14:creationId xmlns:p14="http://schemas.microsoft.com/office/powerpoint/2010/main" val="3977091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E26A035-6336-1048-9091-456ED15090A7}"/>
              </a:ext>
            </a:extLst>
          </p:cNvPr>
          <p:cNvSpPr>
            <a:spLocks noGrp="1"/>
          </p:cNvSpPr>
          <p:nvPr>
            <p:ph type="title"/>
          </p:nvPr>
        </p:nvSpPr>
        <p:spPr>
          <a:xfrm>
            <a:off x="833852" y="485522"/>
            <a:ext cx="7886700" cy="1325563"/>
          </a:xfrm>
        </p:spPr>
        <p:txBody>
          <a:bodyPr/>
          <a:lstStyle/>
          <a:p>
            <a:pPr algn="r"/>
            <a:r>
              <a:rPr lang="it-IT" b="1" dirty="0"/>
              <a:t>Legal component</a:t>
            </a:r>
          </a:p>
        </p:txBody>
      </p:sp>
      <p:sp>
        <p:nvSpPr>
          <p:cNvPr id="3" name="Segnaposto contenuto 2">
            <a:extLst>
              <a:ext uri="{FF2B5EF4-FFF2-40B4-BE49-F238E27FC236}">
                <a16:creationId xmlns="" xmlns:a16="http://schemas.microsoft.com/office/drawing/2014/main" id="{5471A180-FE63-D549-9944-992A26A0D4D9}"/>
              </a:ext>
            </a:extLst>
          </p:cNvPr>
          <p:cNvSpPr>
            <a:spLocks noGrp="1"/>
          </p:cNvSpPr>
          <p:nvPr>
            <p:ph idx="1"/>
          </p:nvPr>
        </p:nvSpPr>
        <p:spPr>
          <a:xfrm>
            <a:off x="628650" y="1805896"/>
            <a:ext cx="7886700" cy="4351338"/>
          </a:xfrm>
        </p:spPr>
        <p:txBody>
          <a:bodyPr>
            <a:normAutofit fontScale="92500" lnSpcReduction="10000"/>
          </a:bodyPr>
          <a:lstStyle/>
          <a:p>
            <a:pPr marL="0" indent="0">
              <a:buNone/>
            </a:pPr>
            <a:r>
              <a:rPr lang="it-IT" dirty="0"/>
              <a:t>The </a:t>
            </a:r>
            <a:r>
              <a:rPr lang="it-IT" dirty="0" err="1"/>
              <a:t>project</a:t>
            </a:r>
            <a:r>
              <a:rPr lang="it-IT" dirty="0"/>
              <a:t> </a:t>
            </a:r>
            <a:r>
              <a:rPr lang="it-IT" dirty="0" err="1"/>
              <a:t>aims</a:t>
            </a:r>
            <a:r>
              <a:rPr lang="it-IT" dirty="0"/>
              <a:t>, </a:t>
            </a:r>
            <a:r>
              <a:rPr lang="it-IT" dirty="0" err="1"/>
              <a:t>through</a:t>
            </a:r>
            <a:r>
              <a:rPr lang="it-IT" dirty="0"/>
              <a:t> the </a:t>
            </a:r>
            <a:r>
              <a:rPr lang="it-IT" dirty="0" err="1"/>
              <a:t>implementation</a:t>
            </a:r>
            <a:r>
              <a:rPr lang="it-IT" dirty="0"/>
              <a:t> of </a:t>
            </a:r>
            <a:r>
              <a:rPr lang="it-IT" dirty="0" err="1"/>
              <a:t>all</a:t>
            </a:r>
            <a:r>
              <a:rPr lang="it-IT" dirty="0"/>
              <a:t> </a:t>
            </a:r>
            <a:r>
              <a:rPr lang="it-IT" dirty="0" err="1"/>
              <a:t>components</a:t>
            </a:r>
            <a:r>
              <a:rPr lang="it-IT" dirty="0"/>
              <a:t>, to </a:t>
            </a:r>
            <a:r>
              <a:rPr lang="it-IT" dirty="0" err="1"/>
              <a:t>give</a:t>
            </a:r>
            <a:r>
              <a:rPr lang="it-IT" dirty="0"/>
              <a:t> a </a:t>
            </a:r>
            <a:r>
              <a:rPr lang="it-IT" dirty="0" err="1"/>
              <a:t>clear</a:t>
            </a:r>
            <a:r>
              <a:rPr lang="it-IT" dirty="0"/>
              <a:t> </a:t>
            </a:r>
            <a:r>
              <a:rPr lang="it-IT" dirty="0" err="1"/>
              <a:t>picture</a:t>
            </a:r>
            <a:r>
              <a:rPr lang="it-IT" dirty="0"/>
              <a:t> of the </a:t>
            </a:r>
            <a:r>
              <a:rPr lang="it-IT" dirty="0" err="1"/>
              <a:t>process</a:t>
            </a:r>
            <a:r>
              <a:rPr lang="it-IT" dirty="0"/>
              <a:t>, and by the </a:t>
            </a:r>
            <a:r>
              <a:rPr lang="it-IT" dirty="0" err="1"/>
              <a:t>dissemination</a:t>
            </a:r>
            <a:r>
              <a:rPr lang="it-IT" dirty="0"/>
              <a:t> of the </a:t>
            </a:r>
            <a:r>
              <a:rPr lang="it-IT" dirty="0" err="1"/>
              <a:t>strategy</a:t>
            </a:r>
            <a:r>
              <a:rPr lang="it-IT" dirty="0"/>
              <a:t> </a:t>
            </a:r>
            <a:r>
              <a:rPr lang="it-IT" dirty="0" err="1"/>
              <a:t>paper</a:t>
            </a:r>
            <a:r>
              <a:rPr lang="it-IT" dirty="0"/>
              <a:t>, </a:t>
            </a:r>
            <a:r>
              <a:rPr lang="it-IT" dirty="0" err="1"/>
              <a:t>as</a:t>
            </a:r>
            <a:r>
              <a:rPr lang="it-IT" dirty="0"/>
              <a:t> </a:t>
            </a:r>
            <a:r>
              <a:rPr lang="it-IT" dirty="0" err="1"/>
              <a:t>well</a:t>
            </a:r>
            <a:r>
              <a:rPr lang="it-IT" dirty="0"/>
              <a:t> </a:t>
            </a:r>
            <a:r>
              <a:rPr lang="it-IT" dirty="0" err="1"/>
              <a:t>as</a:t>
            </a:r>
            <a:r>
              <a:rPr lang="it-IT" dirty="0"/>
              <a:t> </a:t>
            </a:r>
            <a:r>
              <a:rPr lang="it-IT" dirty="0" err="1"/>
              <a:t>other</a:t>
            </a:r>
            <a:r>
              <a:rPr lang="it-IT" dirty="0"/>
              <a:t> indicative </a:t>
            </a:r>
            <a:r>
              <a:rPr lang="it-IT" dirty="0" err="1"/>
              <a:t>results</a:t>
            </a:r>
            <a:r>
              <a:rPr lang="it-IT" dirty="0"/>
              <a:t> </a:t>
            </a:r>
            <a:r>
              <a:rPr lang="it-IT" dirty="0" err="1"/>
              <a:t>mentioned</a:t>
            </a:r>
            <a:r>
              <a:rPr lang="it-IT" dirty="0"/>
              <a:t>, to </a:t>
            </a:r>
            <a:r>
              <a:rPr lang="it-IT" dirty="0" err="1"/>
              <a:t>enable</a:t>
            </a:r>
            <a:r>
              <a:rPr lang="it-IT" dirty="0"/>
              <a:t> the </a:t>
            </a:r>
            <a:r>
              <a:rPr lang="it-IT" dirty="0" err="1"/>
              <a:t>Israeli</a:t>
            </a:r>
            <a:r>
              <a:rPr lang="it-IT" dirty="0"/>
              <a:t> </a:t>
            </a:r>
            <a:r>
              <a:rPr lang="it-IT" dirty="0" err="1"/>
              <a:t>authorities</a:t>
            </a:r>
            <a:r>
              <a:rPr lang="it-IT" dirty="0"/>
              <a:t> to </a:t>
            </a:r>
            <a:r>
              <a:rPr lang="it-IT" dirty="0" err="1"/>
              <a:t>establish</a:t>
            </a:r>
            <a:r>
              <a:rPr lang="it-IT" dirty="0"/>
              <a:t> the </a:t>
            </a:r>
            <a:r>
              <a:rPr lang="it-IT" dirty="0" err="1"/>
              <a:t>legal</a:t>
            </a:r>
            <a:r>
              <a:rPr lang="it-IT" dirty="0"/>
              <a:t> </a:t>
            </a:r>
            <a:r>
              <a:rPr lang="it-IT" dirty="0" err="1"/>
              <a:t>framework</a:t>
            </a:r>
            <a:r>
              <a:rPr lang="it-IT" dirty="0"/>
              <a:t> for the </a:t>
            </a:r>
            <a:r>
              <a:rPr lang="it-IT" dirty="0" err="1"/>
              <a:t>Israeli</a:t>
            </a:r>
            <a:r>
              <a:rPr lang="it-IT" dirty="0"/>
              <a:t> NQF.</a:t>
            </a:r>
          </a:p>
          <a:p>
            <a:endParaRPr lang="it-IT" dirty="0"/>
          </a:p>
          <a:p>
            <a:pPr marL="0" indent="0">
              <a:buNone/>
            </a:pPr>
            <a:r>
              <a:rPr lang="it-IT" b="1" dirty="0" err="1"/>
              <a:t>Mandatory</a:t>
            </a:r>
            <a:r>
              <a:rPr lang="it-IT" b="1" dirty="0"/>
              <a:t> </a:t>
            </a:r>
            <a:r>
              <a:rPr lang="it-IT" b="1" dirty="0" err="1"/>
              <a:t>result</a:t>
            </a:r>
            <a:r>
              <a:rPr lang="it-IT" b="1" dirty="0"/>
              <a:t> of the component:</a:t>
            </a:r>
          </a:p>
          <a:p>
            <a:pPr>
              <a:buFont typeface="Wingdings" panose="05000000000000000000" pitchFamily="2" charset="2"/>
              <a:buChar char="Ø"/>
            </a:pPr>
            <a:r>
              <a:rPr lang="it-IT" dirty="0"/>
              <a:t>A </a:t>
            </a:r>
            <a:r>
              <a:rPr lang="it-IT" dirty="0" err="1"/>
              <a:t>strategy</a:t>
            </a:r>
            <a:r>
              <a:rPr lang="it-IT" dirty="0"/>
              <a:t> </a:t>
            </a:r>
            <a:r>
              <a:rPr lang="it-IT" dirty="0" err="1"/>
              <a:t>paper</a:t>
            </a:r>
            <a:r>
              <a:rPr lang="it-IT" dirty="0"/>
              <a:t> "the </a:t>
            </a:r>
            <a:r>
              <a:rPr lang="it-IT" dirty="0" err="1"/>
              <a:t>Israeli</a:t>
            </a:r>
            <a:r>
              <a:rPr lang="it-IT" dirty="0"/>
              <a:t> </a:t>
            </a:r>
            <a:r>
              <a:rPr lang="it-IT" dirty="0" err="1"/>
              <a:t>Qualifications</a:t>
            </a:r>
            <a:r>
              <a:rPr lang="it-IT" dirty="0"/>
              <a:t> Framework-</a:t>
            </a:r>
            <a:r>
              <a:rPr lang="it-IT" dirty="0" err="1"/>
              <a:t>Starting</a:t>
            </a:r>
            <a:r>
              <a:rPr lang="it-IT" dirty="0"/>
              <a:t> </a:t>
            </a:r>
            <a:r>
              <a:rPr lang="it-IT" dirty="0" err="1"/>
              <a:t>points</a:t>
            </a:r>
            <a:r>
              <a:rPr lang="it-IT" dirty="0"/>
              <a:t> policy </a:t>
            </a:r>
            <a:r>
              <a:rPr lang="it-IT" dirty="0" err="1"/>
              <a:t>paper</a:t>
            </a:r>
            <a:r>
              <a:rPr lang="it-IT" dirty="0"/>
              <a:t>" </a:t>
            </a:r>
            <a:r>
              <a:rPr lang="it-IT" dirty="0" err="1"/>
              <a:t>that</a:t>
            </a:r>
            <a:r>
              <a:rPr lang="it-IT" dirty="0"/>
              <a:t> </a:t>
            </a:r>
            <a:r>
              <a:rPr lang="it-IT" dirty="0" err="1"/>
              <a:t>includes</a:t>
            </a:r>
            <a:r>
              <a:rPr lang="it-IT" dirty="0"/>
              <a:t> legislative </a:t>
            </a:r>
            <a:r>
              <a:rPr lang="it-IT" dirty="0" err="1"/>
              <a:t>recommendations</a:t>
            </a:r>
            <a:r>
              <a:rPr lang="it-IT" dirty="0"/>
              <a:t> </a:t>
            </a:r>
            <a:r>
              <a:rPr lang="en-US" dirty="0"/>
              <a:t>will be presented to relevant Israeli authorities</a:t>
            </a:r>
            <a:endParaRPr lang="it-IT" dirty="0"/>
          </a:p>
          <a:p>
            <a:endParaRPr lang="it-IT" dirty="0"/>
          </a:p>
        </p:txBody>
      </p:sp>
    </p:spTree>
    <p:extLst>
      <p:ext uri="{BB962C8B-B14F-4D97-AF65-F5344CB8AC3E}">
        <p14:creationId xmlns:p14="http://schemas.microsoft.com/office/powerpoint/2010/main" val="1325127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olo 1">
            <a:extLst>
              <a:ext uri="{FF2B5EF4-FFF2-40B4-BE49-F238E27FC236}">
                <a16:creationId xmlns="" xmlns:a16="http://schemas.microsoft.com/office/drawing/2014/main" id="{BEF905C4-CE3B-454B-B5F5-0513A00464C9}"/>
              </a:ext>
            </a:extLst>
          </p:cNvPr>
          <p:cNvSpPr>
            <a:spLocks noGrp="1"/>
          </p:cNvSpPr>
          <p:nvPr>
            <p:ph type="title"/>
          </p:nvPr>
        </p:nvSpPr>
        <p:spPr>
          <a:xfrm>
            <a:off x="800100" y="540631"/>
            <a:ext cx="7886700" cy="1325563"/>
          </a:xfrm>
        </p:spPr>
        <p:txBody>
          <a:bodyPr/>
          <a:lstStyle/>
          <a:p>
            <a:pPr algn="r"/>
            <a:r>
              <a:rPr lang="it-IT" altLang="it-IT" sz="3600" b="1" dirty="0">
                <a:ea typeface="ＭＳ Ｐゴシック" panose="020B0600070205080204" pitchFamily="34" charset="-128"/>
              </a:rPr>
              <a:t>Legal Component</a:t>
            </a:r>
            <a:br>
              <a:rPr lang="it-IT" altLang="it-IT" sz="3600" b="1" dirty="0">
                <a:ea typeface="ＭＳ Ｐゴシック" panose="020B0600070205080204" pitchFamily="34" charset="-128"/>
              </a:rPr>
            </a:br>
            <a:endParaRPr lang="it-IT" altLang="it-IT" b="1" dirty="0">
              <a:ea typeface="ＭＳ Ｐゴシック" panose="020B0600070205080204" pitchFamily="34" charset="-128"/>
            </a:endParaRPr>
          </a:p>
        </p:txBody>
      </p:sp>
      <p:graphicFrame>
        <p:nvGraphicFramePr>
          <p:cNvPr id="5" name="Segnaposto contenuto 4">
            <a:extLst>
              <a:ext uri="{FF2B5EF4-FFF2-40B4-BE49-F238E27FC236}">
                <a16:creationId xmlns="" xmlns:a16="http://schemas.microsoft.com/office/drawing/2014/main" id="{EE215164-EC6D-8748-BCBA-3409FCA72304}"/>
              </a:ext>
            </a:extLst>
          </p:cNvPr>
          <p:cNvGraphicFramePr>
            <a:graphicFrameLocks noGrp="1"/>
          </p:cNvGraphicFramePr>
          <p:nvPr>
            <p:ph idx="1"/>
            <p:extLst>
              <p:ext uri="{D42A27DB-BD31-4B8C-83A1-F6EECF244321}">
                <p14:modId xmlns:p14="http://schemas.microsoft.com/office/powerpoint/2010/main" val="608051108"/>
              </p:ext>
            </p:extLst>
          </p:nvPr>
        </p:nvGraphicFramePr>
        <p:xfrm>
          <a:off x="457200" y="2060289"/>
          <a:ext cx="8229600" cy="2925763"/>
        </p:xfrm>
        <a:graphic>
          <a:graphicData uri="http://schemas.openxmlformats.org/drawingml/2006/table">
            <a:tbl>
              <a:tblPr/>
              <a:tblGrid>
                <a:gridCol w="720725">
                  <a:extLst>
                    <a:ext uri="{9D8B030D-6E8A-4147-A177-3AD203B41FA5}">
                      <a16:colId xmlns="" xmlns:a16="http://schemas.microsoft.com/office/drawing/2014/main" val="20000"/>
                    </a:ext>
                  </a:extLst>
                </a:gridCol>
                <a:gridCol w="7508875">
                  <a:extLst>
                    <a:ext uri="{9D8B030D-6E8A-4147-A177-3AD203B41FA5}">
                      <a16:colId xmlns="" xmlns:a16="http://schemas.microsoft.com/office/drawing/2014/main" val="20001"/>
                    </a:ext>
                  </a:extLst>
                </a:gridCol>
              </a:tblGrid>
              <a:tr h="1219200">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dirty="0">
                          <a:ln>
                            <a:noFill/>
                          </a:ln>
                          <a:solidFill>
                            <a:srgbClr val="FFFFFF"/>
                          </a:solidFill>
                          <a:effectLst/>
                          <a:latin typeface="Calibri" pitchFamily="34" charset="0"/>
                          <a:ea typeface="ＭＳ Ｐゴシック" pitchFamily="34" charset="-128"/>
                        </a:rPr>
                        <a:t>3.1</a:t>
                      </a:r>
                      <a:endParaRPr kumimoji="0" lang="it-IT" altLang="it-IT" sz="1800" b="1" i="0" u="none" strike="noStrike" cap="none" normalizeH="0" baseline="0" dirty="0">
                        <a:ln>
                          <a:noFill/>
                        </a:ln>
                        <a:solidFill>
                          <a:srgbClr val="FFFFFF"/>
                        </a:solidFill>
                        <a:effectLst/>
                        <a:latin typeface="Times New Roman" pitchFamily="18" charset="0"/>
                        <a:ea typeface="ＭＳ Ｐゴシック"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800" b="0" i="0" u="none" strike="noStrike" cap="none" normalizeH="0" baseline="0" dirty="0">
                          <a:ln>
                            <a:noFill/>
                          </a:ln>
                          <a:solidFill>
                            <a:schemeClr val="tx1"/>
                          </a:solidFill>
                          <a:effectLst/>
                          <a:latin typeface="Calibri" pitchFamily="34" charset="0"/>
                          <a:ea typeface="ＭＳ Ｐゴシック" pitchFamily="34" charset="-128"/>
                        </a:rPr>
                        <a:t>Legal Component - A strategy paper "the Israeli Qualifications  Framework-Starting  points  policy paper" that includes legislative recommendations is drafted and disseminated.</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F2F2"/>
                    </a:solidFill>
                  </a:tcPr>
                </a:tc>
                <a:extLst>
                  <a:ext uri="{0D108BD9-81ED-4DB2-BD59-A6C34878D82A}">
                    <a16:rowId xmlns="" xmlns:a16="http://schemas.microsoft.com/office/drawing/2014/main" val="10000"/>
                  </a:ext>
                </a:extLst>
              </a:tr>
              <a:tr h="974725">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FFFFFF"/>
                          </a:solidFill>
                          <a:effectLst/>
                          <a:latin typeface="Calibri" pitchFamily="34" charset="0"/>
                          <a:ea typeface="ＭＳ Ｐゴシック" pitchFamily="34" charset="-128"/>
                        </a:rPr>
                        <a:t>3.2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en-US" altLang="it-IT" sz="1800" b="0" i="0" u="none" strike="noStrike" cap="none" normalizeH="0" baseline="0">
                          <a:ln>
                            <a:noFill/>
                          </a:ln>
                          <a:solidFill>
                            <a:srgbClr val="000000"/>
                          </a:solidFill>
                          <a:effectLst/>
                          <a:latin typeface="Calibri" pitchFamily="34" charset="0"/>
                          <a:ea typeface="ＭＳ Ｐゴシック" pitchFamily="34" charset="-128"/>
                        </a:rPr>
                        <a:t>Dissemination strategy - Disseminate the NQF at national level organising workshops targeting different stakeholders and draft the national dissemination strategy of the NQF</a:t>
                      </a:r>
                      <a:endParaRPr kumimoji="0" lang="it-IT" altLang="it-IT" sz="1800" b="0" i="0" u="none" strike="noStrike" cap="none" normalizeH="0" baseline="0">
                        <a:ln>
                          <a:noFill/>
                        </a:ln>
                        <a:solidFill>
                          <a:srgbClr val="244061"/>
                        </a:solidFill>
                        <a:effectLst/>
                        <a:latin typeface="Times New Roman" pitchFamily="18" charset="0"/>
                        <a:ea typeface="ＭＳ Ｐゴシック"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 xmlns:a16="http://schemas.microsoft.com/office/drawing/2014/main" val="10001"/>
                  </a:ext>
                </a:extLst>
              </a:tr>
              <a:tr h="731838">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altLang="it-IT" sz="1800" b="1" i="0" u="none" strike="noStrike" cap="none" normalizeH="0" baseline="0">
                          <a:ln>
                            <a:noFill/>
                          </a:ln>
                          <a:solidFill>
                            <a:srgbClr val="FFFFFF"/>
                          </a:solidFill>
                          <a:effectLst/>
                          <a:latin typeface="Calibri" pitchFamily="34" charset="0"/>
                          <a:ea typeface="ＭＳ Ｐゴシック" pitchFamily="34" charset="-128"/>
                        </a:rPr>
                        <a:t>3.3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itchFamily="34" charset="0"/>
                        <a:defRPr sz="2800">
                          <a:solidFill>
                            <a:schemeClr val="tx1"/>
                          </a:solidFill>
                          <a:latin typeface="Calibri" pitchFamily="34" charset="0"/>
                          <a:ea typeface="ＭＳ Ｐゴシック" pitchFamily="34" charset="-128"/>
                        </a:defRPr>
                      </a:lvl1pPr>
                      <a:lvl2pPr marL="742950" indent="-285750">
                        <a:spcBef>
                          <a:spcPct val="20000"/>
                        </a:spcBef>
                        <a:buFont typeface="Arial" pitchFamily="34" charset="0"/>
                        <a:defRPr sz="2400">
                          <a:solidFill>
                            <a:schemeClr val="tx1"/>
                          </a:solidFill>
                          <a:latin typeface="Calibri" pitchFamily="34" charset="0"/>
                          <a:ea typeface="ＭＳ Ｐゴシック" pitchFamily="34" charset="-128"/>
                        </a:defRPr>
                      </a:lvl2pPr>
                      <a:lvl3pPr marL="1143000" indent="-228600">
                        <a:spcBef>
                          <a:spcPct val="20000"/>
                        </a:spcBef>
                        <a:buFont typeface="Arial" pitchFamily="34" charset="0"/>
                        <a:defRPr sz="2000">
                          <a:solidFill>
                            <a:schemeClr val="tx1"/>
                          </a:solidFill>
                          <a:latin typeface="Calibri" pitchFamily="34" charset="0"/>
                          <a:ea typeface="ＭＳ Ｐゴシック" pitchFamily="34" charset="-128"/>
                        </a:defRPr>
                      </a:lvl3pPr>
                      <a:lvl4pPr marL="1600200" indent="-228600">
                        <a:spcBef>
                          <a:spcPct val="20000"/>
                        </a:spcBef>
                        <a:buFont typeface="Arial" pitchFamily="34" charset="0"/>
                        <a:defRPr>
                          <a:solidFill>
                            <a:schemeClr val="tx1"/>
                          </a:solidFill>
                          <a:latin typeface="Calibri" pitchFamily="34" charset="0"/>
                          <a:ea typeface="ＭＳ Ｐゴシック" pitchFamily="34" charset="-128"/>
                        </a:defRPr>
                      </a:lvl4pPr>
                      <a:lvl5pPr marL="2057400" indent="-228600">
                        <a:spcBef>
                          <a:spcPct val="20000"/>
                        </a:spcBef>
                        <a:buFont typeface="Arial" pitchFamily="34" charset="0"/>
                        <a:defRPr>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ＭＳ Ｐゴシック" pitchFamily="34" charset="-128"/>
                        </a:defRPr>
                      </a:lvl9pPr>
                    </a:lstStyle>
                    <a:p>
                      <a:pPr marL="0" marR="0" lvl="0" indent="0" algn="just" defTabSz="914400" rtl="0" eaLnBrk="1" fontAlgn="base" latinLnBrk="0" hangingPunct="1">
                        <a:lnSpc>
                          <a:spcPct val="100000"/>
                        </a:lnSpc>
                        <a:spcBef>
                          <a:spcPct val="0"/>
                        </a:spcBef>
                        <a:spcAft>
                          <a:spcPct val="0"/>
                        </a:spcAft>
                        <a:buClrTx/>
                        <a:buSzTx/>
                        <a:buFont typeface="+mj-lt" charset="0"/>
                        <a:buNone/>
                        <a:tabLst/>
                      </a:pPr>
                      <a:r>
                        <a:rPr kumimoji="0" lang="fi-FI" altLang="it-IT" sz="1800" b="0" i="0" u="none" strike="noStrike" cap="none" normalizeH="0" baseline="0" dirty="0" err="1">
                          <a:ln>
                            <a:noFill/>
                          </a:ln>
                          <a:solidFill>
                            <a:srgbClr val="000000"/>
                          </a:solidFill>
                          <a:effectLst/>
                          <a:latin typeface="Calibri" pitchFamily="34" charset="0"/>
                          <a:ea typeface="ＭＳ Ｐゴシック" pitchFamily="34" charset="-128"/>
                        </a:rPr>
                        <a:t>Referencing</a:t>
                      </a:r>
                      <a:r>
                        <a:rPr kumimoji="0" lang="fi-FI" altLang="it-IT" sz="1800" b="0" i="0" u="none" strike="noStrike" cap="none" normalizeH="0" baseline="0" dirty="0">
                          <a:ln>
                            <a:noFill/>
                          </a:ln>
                          <a:solidFill>
                            <a:srgbClr val="000000"/>
                          </a:solidFill>
                          <a:effectLst/>
                          <a:latin typeface="Calibri" pitchFamily="34" charset="0"/>
                          <a:ea typeface="ＭＳ Ｐゴシック" pitchFamily="34" charset="-128"/>
                        </a:rPr>
                        <a:t> Report </a:t>
                      </a:r>
                      <a:r>
                        <a:rPr kumimoji="0" lang="fi-FI" altLang="it-IT" sz="1800" b="0" i="0" u="none" strike="noStrike" cap="none" normalizeH="0" baseline="0" dirty="0" err="1">
                          <a:ln>
                            <a:noFill/>
                          </a:ln>
                          <a:solidFill>
                            <a:srgbClr val="000000"/>
                          </a:solidFill>
                          <a:effectLst/>
                          <a:latin typeface="Calibri" pitchFamily="34" charset="0"/>
                          <a:ea typeface="ＭＳ Ｐゴシック" pitchFamily="34" charset="-128"/>
                        </a:rPr>
                        <a:t>exercise</a:t>
                      </a:r>
                      <a:r>
                        <a:rPr kumimoji="0" lang="fi-FI" altLang="it-IT" sz="1800" b="0" i="0" u="none" strike="noStrike" cap="none" normalizeH="0" baseline="0" dirty="0">
                          <a:ln>
                            <a:noFill/>
                          </a:ln>
                          <a:solidFill>
                            <a:srgbClr val="000000"/>
                          </a:solidFill>
                          <a:effectLst/>
                          <a:latin typeface="Calibri" pitchFamily="34" charset="0"/>
                          <a:ea typeface="ＭＳ Ｐゴシック" pitchFamily="34" charset="-128"/>
                        </a:rPr>
                        <a:t> - </a:t>
                      </a:r>
                      <a:r>
                        <a:rPr kumimoji="0" lang="en-US" altLang="it-IT" sz="1800" b="0" i="0" u="none" strike="noStrike" cap="none" normalizeH="0" baseline="0" dirty="0">
                          <a:ln>
                            <a:noFill/>
                          </a:ln>
                          <a:solidFill>
                            <a:srgbClr val="000000"/>
                          </a:solidFill>
                          <a:effectLst/>
                          <a:latin typeface="Calibri" pitchFamily="34" charset="0"/>
                          <a:ea typeface="ＭＳ Ｐゴシック" pitchFamily="34" charset="-128"/>
                        </a:rPr>
                        <a:t>Starting an exercise at national level in order to reference national qualifications levels to the EQF.</a:t>
                      </a:r>
                      <a:endParaRPr kumimoji="0" lang="it-IT" altLang="it-IT" sz="1800" b="0" i="0" u="none" strike="noStrike" cap="none" normalizeH="0" baseline="0" dirty="0">
                        <a:ln>
                          <a:noFill/>
                        </a:ln>
                        <a:solidFill>
                          <a:srgbClr val="244061"/>
                        </a:solidFill>
                        <a:effectLst/>
                        <a:latin typeface="Times New Roman" pitchFamily="18" charset="0"/>
                        <a:ea typeface="ＭＳ Ｐゴシック" pitchFamily="34"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 xmlns:a16="http://schemas.microsoft.com/office/drawing/2014/main" val="10002"/>
                  </a:ext>
                </a:extLst>
              </a:tr>
            </a:tbl>
          </a:graphicData>
        </a:graphic>
      </p:graphicFrame>
      <p:sp>
        <p:nvSpPr>
          <p:cNvPr id="89104" name="Segnaposto numero diapositiva 3">
            <a:extLst>
              <a:ext uri="{FF2B5EF4-FFF2-40B4-BE49-F238E27FC236}">
                <a16:creationId xmlns="" xmlns:a16="http://schemas.microsoft.com/office/drawing/2014/main" id="{A3C8D01C-350C-F148-8329-1319B7BA32D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89E3E9-1DF8-7745-B13A-F58EEECF2DAB}" type="slidenum">
              <a:rPr lang="it-IT" altLang="it-IT" sz="1200">
                <a:solidFill>
                  <a:srgbClr val="898989"/>
                </a:solidFill>
                <a:latin typeface="Calibri" panose="020F0502020204030204" pitchFamily="34" charset="0"/>
              </a:rPr>
              <a:pPr/>
              <a:t>10</a:t>
            </a:fld>
            <a:endParaRPr lang="it-IT" altLang="it-IT" sz="1200">
              <a:solidFill>
                <a:srgbClr val="898989"/>
              </a:solidFill>
              <a:latin typeface="Calibri" panose="020F0502020204030204" pitchFamily="34" charset="0"/>
            </a:endParaRPr>
          </a:p>
        </p:txBody>
      </p:sp>
    </p:spTree>
    <p:extLst>
      <p:ext uri="{BB962C8B-B14F-4D97-AF65-F5344CB8AC3E}">
        <p14:creationId xmlns:p14="http://schemas.microsoft.com/office/powerpoint/2010/main" val="384253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olo 1">
            <a:extLst>
              <a:ext uri="{FF2B5EF4-FFF2-40B4-BE49-F238E27FC236}">
                <a16:creationId xmlns="" xmlns:a16="http://schemas.microsoft.com/office/drawing/2014/main" id="{36B052D4-260A-4B40-9C13-E05F433716D5}"/>
              </a:ext>
            </a:extLst>
          </p:cNvPr>
          <p:cNvSpPr>
            <a:spLocks noGrp="1"/>
          </p:cNvSpPr>
          <p:nvPr>
            <p:ph type="title"/>
          </p:nvPr>
        </p:nvSpPr>
        <p:spPr>
          <a:xfrm>
            <a:off x="3820439" y="295599"/>
            <a:ext cx="5123146" cy="1325563"/>
          </a:xfrm>
        </p:spPr>
        <p:txBody>
          <a:bodyPr>
            <a:noAutofit/>
          </a:bodyPr>
          <a:lstStyle/>
          <a:p>
            <a:r>
              <a:rPr lang="it-IT" altLang="it-IT" sz="3200" b="1" dirty="0">
                <a:ea typeface="ＭＳ Ｐゴシック" panose="020B0600070205080204" pitchFamily="34" charset="-128"/>
              </a:rPr>
              <a:t/>
            </a:r>
            <a:br>
              <a:rPr lang="it-IT" altLang="it-IT" sz="3200" b="1" dirty="0">
                <a:ea typeface="ＭＳ Ｐゴシック" panose="020B0600070205080204" pitchFamily="34" charset="-128"/>
              </a:rPr>
            </a:br>
            <a:r>
              <a:rPr lang="en-US" altLang="it-IT" sz="2400" b="1" dirty="0">
                <a:ea typeface="ＭＳ Ｐゴシック" panose="020B0600070205080204" pitchFamily="34" charset="-128"/>
              </a:rPr>
              <a:t>3 Key Experts are responsible for the implementation of the Project Components and for the coordination of the STEs, under the supervision of the PL and RTA</a:t>
            </a:r>
            <a:br>
              <a:rPr lang="en-US" altLang="it-IT" sz="2400" b="1" dirty="0">
                <a:ea typeface="ＭＳ Ｐゴシック" panose="020B0600070205080204" pitchFamily="34" charset="-128"/>
              </a:rPr>
            </a:br>
            <a:endParaRPr lang="it-IT" altLang="it-IT" sz="2400" b="1" dirty="0">
              <a:ea typeface="ＭＳ Ｐゴシック" panose="020B0600070205080204" pitchFamily="34" charset="-128"/>
            </a:endParaRPr>
          </a:p>
        </p:txBody>
      </p:sp>
      <p:graphicFrame>
        <p:nvGraphicFramePr>
          <p:cNvPr id="5" name="Segnaposto contenuto 4">
            <a:extLst>
              <a:ext uri="{FF2B5EF4-FFF2-40B4-BE49-F238E27FC236}">
                <a16:creationId xmlns="" xmlns:a16="http://schemas.microsoft.com/office/drawing/2014/main" id="{0C5DB0CF-351B-3F43-A6C7-0DFDD4437B60}"/>
              </a:ext>
            </a:extLst>
          </p:cNvPr>
          <p:cNvGraphicFramePr>
            <a:graphicFrameLocks noGrp="1"/>
          </p:cNvGraphicFramePr>
          <p:nvPr>
            <p:ph idx="1"/>
            <p:extLst>
              <p:ext uri="{D42A27DB-BD31-4B8C-83A1-F6EECF244321}">
                <p14:modId xmlns:p14="http://schemas.microsoft.com/office/powerpoint/2010/main" val="2413136267"/>
              </p:ext>
            </p:extLst>
          </p:nvPr>
        </p:nvGraphicFramePr>
        <p:xfrm>
          <a:off x="457200" y="1889448"/>
          <a:ext cx="8229600"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275" name="Segnaposto numero diapositiva 3">
            <a:extLst>
              <a:ext uri="{FF2B5EF4-FFF2-40B4-BE49-F238E27FC236}">
                <a16:creationId xmlns="" xmlns:a16="http://schemas.microsoft.com/office/drawing/2014/main" id="{07885519-AA9E-A045-A4A1-7C63F64926B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A72A7A-C83B-8E4F-9994-5B01F03E1534}" type="slidenum">
              <a:rPr lang="it-IT" altLang="it-IT" sz="1200">
                <a:solidFill>
                  <a:srgbClr val="898989"/>
                </a:solidFill>
                <a:latin typeface="Calibri" panose="020F0502020204030204" pitchFamily="34" charset="0"/>
              </a:rPr>
              <a:pPr/>
              <a:t>11</a:t>
            </a:fld>
            <a:endParaRPr lang="it-IT" altLang="it-IT" sz="1200">
              <a:solidFill>
                <a:srgbClr val="898989"/>
              </a:solidFill>
              <a:latin typeface="Calibri" panose="020F0502020204030204" pitchFamily="34" charset="0"/>
            </a:endParaRPr>
          </a:p>
        </p:txBody>
      </p:sp>
    </p:spTree>
    <p:extLst>
      <p:ext uri="{BB962C8B-B14F-4D97-AF65-F5344CB8AC3E}">
        <p14:creationId xmlns:p14="http://schemas.microsoft.com/office/powerpoint/2010/main" val="2272727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egnaposto numero diapositiva 3">
            <a:extLst>
              <a:ext uri="{FF2B5EF4-FFF2-40B4-BE49-F238E27FC236}">
                <a16:creationId xmlns="" xmlns:a16="http://schemas.microsoft.com/office/drawing/2014/main" id="{BD48ED09-6355-5741-9C88-AC01026A743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2582801-36FA-EF4B-A730-60DDFD81DC8F}" type="slidenum">
              <a:rPr lang="it-IT" altLang="it-IT" sz="1200">
                <a:solidFill>
                  <a:srgbClr val="898989"/>
                </a:solidFill>
                <a:latin typeface="Calibri" panose="020F0502020204030204" pitchFamily="34" charset="0"/>
              </a:rPr>
              <a:pPr/>
              <a:t>12</a:t>
            </a:fld>
            <a:endParaRPr lang="it-IT" altLang="it-IT" sz="1200">
              <a:solidFill>
                <a:srgbClr val="898989"/>
              </a:solidFill>
              <a:latin typeface="Calibri" panose="020F0502020204030204" pitchFamily="34" charset="0"/>
            </a:endParaRPr>
          </a:p>
        </p:txBody>
      </p:sp>
      <p:sp>
        <p:nvSpPr>
          <p:cNvPr id="72706" name="CasellaDiTesto 4">
            <a:extLst>
              <a:ext uri="{FF2B5EF4-FFF2-40B4-BE49-F238E27FC236}">
                <a16:creationId xmlns="" xmlns:a16="http://schemas.microsoft.com/office/drawing/2014/main" id="{6616D6B7-069E-FF42-AE60-77CF1F55A584}"/>
              </a:ext>
            </a:extLst>
          </p:cNvPr>
          <p:cNvSpPr txBox="1">
            <a:spLocks noChangeArrowheads="1"/>
          </p:cNvSpPr>
          <p:nvPr/>
        </p:nvSpPr>
        <p:spPr bwMode="auto">
          <a:xfrm>
            <a:off x="4481513" y="623810"/>
            <a:ext cx="4338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it-IT" altLang="it-IT" b="1" dirty="0">
                <a:latin typeface="Calibri" panose="020F0502020204030204" pitchFamily="34" charset="0"/>
              </a:rPr>
              <a:t>VISIBILITY AND VISUAL IDENTITY</a:t>
            </a:r>
          </a:p>
        </p:txBody>
      </p:sp>
      <p:sp>
        <p:nvSpPr>
          <p:cNvPr id="72707" name="Rettangolo 1">
            <a:extLst>
              <a:ext uri="{FF2B5EF4-FFF2-40B4-BE49-F238E27FC236}">
                <a16:creationId xmlns="" xmlns:a16="http://schemas.microsoft.com/office/drawing/2014/main" id="{7A929C0A-00CE-6342-897E-1CC10FE1B3BB}"/>
              </a:ext>
            </a:extLst>
          </p:cNvPr>
          <p:cNvSpPr>
            <a:spLocks noChangeArrowheads="1"/>
          </p:cNvSpPr>
          <p:nvPr/>
        </p:nvSpPr>
        <p:spPr bwMode="auto">
          <a:xfrm>
            <a:off x="539750" y="981075"/>
            <a:ext cx="8280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endParaRPr lang="it-IT" altLang="it-IT" sz="1800" dirty="0"/>
          </a:p>
          <a:p>
            <a:pPr algn="just" eaLnBrk="1" hangingPunct="1"/>
            <a:r>
              <a:rPr lang="it-IT" altLang="it-IT" sz="1800" dirty="0"/>
              <a:t>A Brand Identity of a NQF </a:t>
            </a:r>
            <a:r>
              <a:rPr lang="it-IT" altLang="it-IT" sz="1800" dirty="0" err="1"/>
              <a:t>is</a:t>
            </a:r>
            <a:r>
              <a:rPr lang="it-IT" altLang="it-IT" sz="1800" dirty="0"/>
              <a:t> </a:t>
            </a:r>
            <a:r>
              <a:rPr lang="it-IT" altLang="it-IT" sz="1800" dirty="0" err="1"/>
              <a:t>fundamental</a:t>
            </a:r>
            <a:r>
              <a:rPr lang="it-IT" altLang="it-IT" sz="1800" dirty="0"/>
              <a:t> to </a:t>
            </a:r>
            <a:r>
              <a:rPr lang="it-IT" altLang="it-IT" sz="1800" dirty="0" err="1"/>
              <a:t>present</a:t>
            </a:r>
            <a:r>
              <a:rPr lang="it-IT" altLang="it-IT" sz="1800" dirty="0"/>
              <a:t> </a:t>
            </a:r>
            <a:r>
              <a:rPr lang="it-IT" altLang="it-IT" sz="1800" dirty="0" err="1"/>
              <a:t>this</a:t>
            </a:r>
            <a:r>
              <a:rPr lang="it-IT" altLang="it-IT" sz="1800" dirty="0"/>
              <a:t> </a:t>
            </a:r>
            <a:r>
              <a:rPr lang="it-IT" altLang="it-IT" sz="1800" dirty="0" err="1"/>
              <a:t>instrument</a:t>
            </a:r>
            <a:r>
              <a:rPr lang="it-IT" altLang="it-IT" sz="1800" dirty="0"/>
              <a:t> and to help </a:t>
            </a:r>
            <a:r>
              <a:rPr lang="it-IT" altLang="it-IT" sz="1800" dirty="0" err="1"/>
              <a:t>users</a:t>
            </a:r>
            <a:r>
              <a:rPr lang="it-IT" altLang="it-IT" sz="1800" dirty="0"/>
              <a:t> in </a:t>
            </a:r>
            <a:r>
              <a:rPr lang="it-IT" altLang="it-IT" sz="1800" dirty="0" err="1"/>
              <a:t>order</a:t>
            </a:r>
            <a:r>
              <a:rPr lang="it-IT" altLang="it-IT" sz="1800" dirty="0"/>
              <a:t> to use </a:t>
            </a:r>
            <a:r>
              <a:rPr lang="it-IT" altLang="it-IT" sz="1800" dirty="0" err="1"/>
              <a:t>it</a:t>
            </a:r>
            <a:r>
              <a:rPr lang="it-IT" altLang="it-IT" sz="1800" dirty="0"/>
              <a:t> </a:t>
            </a:r>
            <a:r>
              <a:rPr lang="it-IT" altLang="it-IT" sz="1800" dirty="0" err="1"/>
              <a:t>at</a:t>
            </a:r>
            <a:r>
              <a:rPr lang="it-IT" altLang="it-IT" sz="1800" dirty="0"/>
              <a:t> </a:t>
            </a:r>
            <a:r>
              <a:rPr lang="it-IT" altLang="it-IT" sz="1800" dirty="0" err="1"/>
              <a:t>national</a:t>
            </a:r>
            <a:r>
              <a:rPr lang="it-IT" altLang="it-IT" sz="1800" dirty="0"/>
              <a:t> and </a:t>
            </a:r>
            <a:r>
              <a:rPr lang="it-IT" altLang="it-IT" sz="1800" dirty="0" err="1"/>
              <a:t>at</a:t>
            </a:r>
            <a:r>
              <a:rPr lang="it-IT" altLang="it-IT" sz="1800" dirty="0"/>
              <a:t> </a:t>
            </a:r>
            <a:r>
              <a:rPr lang="it-IT" altLang="it-IT" sz="1800" dirty="0" err="1"/>
              <a:t>international</a:t>
            </a:r>
            <a:r>
              <a:rPr lang="it-IT" altLang="it-IT" sz="1800" dirty="0"/>
              <a:t> </a:t>
            </a:r>
            <a:r>
              <a:rPr lang="it-IT" altLang="it-IT" sz="1800" dirty="0" err="1"/>
              <a:t>level</a:t>
            </a:r>
            <a:r>
              <a:rPr lang="it-IT" altLang="it-IT" sz="1800" dirty="0"/>
              <a:t>.</a:t>
            </a:r>
          </a:p>
        </p:txBody>
      </p:sp>
      <p:pic>
        <p:nvPicPr>
          <p:cNvPr id="72708" name="Immagine 2" descr="Senza titolo.tiff">
            <a:extLst>
              <a:ext uri="{FF2B5EF4-FFF2-40B4-BE49-F238E27FC236}">
                <a16:creationId xmlns="" xmlns:a16="http://schemas.microsoft.com/office/drawing/2014/main" id="{06204028-17AD-6F48-BF26-E36DED4F5F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1099" y="1873052"/>
            <a:ext cx="5692775"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Immagine 3" descr="Senza titolo.tiff">
            <a:extLst>
              <a:ext uri="{FF2B5EF4-FFF2-40B4-BE49-F238E27FC236}">
                <a16:creationId xmlns="" xmlns:a16="http://schemas.microsoft.com/office/drawing/2014/main" id="{3434C7C7-C177-C345-8B8F-855F517BBC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0563" y="2830513"/>
            <a:ext cx="4643437"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1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9442CD1-FC8B-F843-9611-130C74C8402B}"/>
              </a:ext>
            </a:extLst>
          </p:cNvPr>
          <p:cNvSpPr>
            <a:spLocks noGrp="1"/>
          </p:cNvSpPr>
          <p:nvPr>
            <p:ph type="title"/>
          </p:nvPr>
        </p:nvSpPr>
        <p:spPr/>
        <p:txBody>
          <a:bodyPr/>
          <a:lstStyle/>
          <a:p>
            <a:pPr algn="r"/>
            <a:r>
              <a:rPr lang="it-IT" dirty="0"/>
              <a:t>Schedule</a:t>
            </a:r>
          </a:p>
        </p:txBody>
      </p:sp>
      <p:pic>
        <p:nvPicPr>
          <p:cNvPr id="9" name="Immagine 8">
            <a:extLst>
              <a:ext uri="{FF2B5EF4-FFF2-40B4-BE49-F238E27FC236}">
                <a16:creationId xmlns="" xmlns:a16="http://schemas.microsoft.com/office/drawing/2014/main" id="{1171769F-C7AA-D74B-8CA2-71D6CD67F0CE}"/>
              </a:ext>
            </a:extLst>
          </p:cNvPr>
          <p:cNvPicPr/>
          <p:nvPr/>
        </p:nvPicPr>
        <p:blipFill>
          <a:blip r:embed="rId2"/>
          <a:stretch>
            <a:fillRect/>
          </a:stretch>
        </p:blipFill>
        <p:spPr>
          <a:xfrm>
            <a:off x="392747" y="1380785"/>
            <a:ext cx="8358505" cy="5349875"/>
          </a:xfrm>
          <a:prstGeom prst="rect">
            <a:avLst/>
          </a:prstGeom>
        </p:spPr>
      </p:pic>
    </p:spTree>
    <p:extLst>
      <p:ext uri="{BB962C8B-B14F-4D97-AF65-F5344CB8AC3E}">
        <p14:creationId xmlns:p14="http://schemas.microsoft.com/office/powerpoint/2010/main" val="2590852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9442CD1-FC8B-F843-9611-130C74C8402B}"/>
              </a:ext>
            </a:extLst>
          </p:cNvPr>
          <p:cNvSpPr>
            <a:spLocks noGrp="1"/>
          </p:cNvSpPr>
          <p:nvPr>
            <p:ph type="title"/>
          </p:nvPr>
        </p:nvSpPr>
        <p:spPr/>
        <p:txBody>
          <a:bodyPr/>
          <a:lstStyle/>
          <a:p>
            <a:pPr algn="r"/>
            <a:r>
              <a:rPr lang="it-IT" dirty="0"/>
              <a:t>Schedule</a:t>
            </a:r>
          </a:p>
        </p:txBody>
      </p:sp>
      <p:pic>
        <p:nvPicPr>
          <p:cNvPr id="4" name="Immagine 3">
            <a:extLst>
              <a:ext uri="{FF2B5EF4-FFF2-40B4-BE49-F238E27FC236}">
                <a16:creationId xmlns="" xmlns:a16="http://schemas.microsoft.com/office/drawing/2014/main" id="{2516ED6F-1C04-DF44-A1F4-BCF2F66D7F13}"/>
              </a:ext>
            </a:extLst>
          </p:cNvPr>
          <p:cNvPicPr/>
          <p:nvPr/>
        </p:nvPicPr>
        <p:blipFill>
          <a:blip r:embed="rId2"/>
          <a:stretch>
            <a:fillRect/>
          </a:stretch>
        </p:blipFill>
        <p:spPr>
          <a:xfrm>
            <a:off x="330517" y="1436527"/>
            <a:ext cx="8482965" cy="5156200"/>
          </a:xfrm>
          <a:prstGeom prst="rect">
            <a:avLst/>
          </a:prstGeom>
        </p:spPr>
      </p:pic>
    </p:spTree>
    <p:extLst>
      <p:ext uri="{BB962C8B-B14F-4D97-AF65-F5344CB8AC3E}">
        <p14:creationId xmlns:p14="http://schemas.microsoft.com/office/powerpoint/2010/main" val="320932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pPr marL="0" indent="0" algn="ctr" rtl="0">
              <a:buNone/>
            </a:pPr>
            <a:endParaRPr lang="en-US" dirty="0"/>
          </a:p>
          <a:p>
            <a:pPr marL="0" indent="0" algn="ctr" rtl="0">
              <a:buNone/>
            </a:pPr>
            <a:endParaRPr lang="en-US" dirty="0"/>
          </a:p>
          <a:p>
            <a:pPr marL="0" indent="0" algn="ctr" rtl="0">
              <a:buNone/>
            </a:pPr>
            <a:r>
              <a:rPr lang="en-US" dirty="0"/>
              <a:t>Thank you for your attention</a:t>
            </a:r>
          </a:p>
          <a:p>
            <a:pPr marL="0" indent="0" algn="ctr" rtl="0">
              <a:buNone/>
            </a:pPr>
            <a:r>
              <a:rPr lang="en-US" dirty="0"/>
              <a:t>Manuela </a:t>
            </a:r>
            <a:r>
              <a:rPr lang="en-US" dirty="0" err="1"/>
              <a:t>Costone</a:t>
            </a:r>
            <a:endParaRPr lang="en-US" dirty="0"/>
          </a:p>
          <a:p>
            <a:pPr marL="0" indent="0" algn="ctr" rtl="0">
              <a:buNone/>
            </a:pPr>
            <a:r>
              <a:rPr lang="en-US" dirty="0" err="1"/>
              <a:t>m.costone@cimea.it</a:t>
            </a:r>
            <a:endParaRPr lang="en-US" dirty="0"/>
          </a:p>
          <a:p>
            <a:pPr marL="0" indent="0" algn="ctr" rtl="0">
              <a:buNone/>
            </a:pPr>
            <a:endParaRPr lang="en-US" dirty="0"/>
          </a:p>
          <a:p>
            <a:pPr marL="0" indent="0" algn="ctr" rtl="0">
              <a:buNone/>
            </a:pPr>
            <a:endParaRPr lang="he-IL" dirty="0"/>
          </a:p>
        </p:txBody>
      </p:sp>
      <p:pic>
        <p:nvPicPr>
          <p:cNvPr id="8" name="Immagine 7">
            <a:extLst>
              <a:ext uri="{FF2B5EF4-FFF2-40B4-BE49-F238E27FC236}">
                <a16:creationId xmlns="" xmlns:a16="http://schemas.microsoft.com/office/drawing/2014/main" id="{A6D803F2-610E-8247-BF46-9FFA0549B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484" y="4302126"/>
            <a:ext cx="1939032" cy="1700382"/>
          </a:xfrm>
          <a:prstGeom prst="rect">
            <a:avLst/>
          </a:prstGeom>
        </p:spPr>
      </p:pic>
    </p:spTree>
    <p:extLst>
      <p:ext uri="{BB962C8B-B14F-4D97-AF65-F5344CB8AC3E}">
        <p14:creationId xmlns:p14="http://schemas.microsoft.com/office/powerpoint/2010/main" val="1810221880"/>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TotalTime>
  <Words>1162</Words>
  <Application>Microsoft Office PowerPoint</Application>
  <PresentationFormat>‫הצגה על המסך (4:3)</PresentationFormat>
  <Paragraphs>109</Paragraphs>
  <Slides>15</Slides>
  <Notes>3</Notes>
  <HiddenSlides>0</HiddenSlides>
  <MMClips>0</MMClips>
  <ScaleCrop>false</ScaleCrop>
  <HeadingPairs>
    <vt:vector size="4" baseType="variant">
      <vt:variant>
        <vt:lpstr>ערכת נושא</vt:lpstr>
      </vt:variant>
      <vt:variant>
        <vt:i4>1</vt:i4>
      </vt:variant>
      <vt:variant>
        <vt:lpstr>כותרות שקופיות</vt:lpstr>
      </vt:variant>
      <vt:variant>
        <vt:i4>15</vt:i4>
      </vt:variant>
    </vt:vector>
  </HeadingPairs>
  <TitlesOfParts>
    <vt:vector size="16" baseType="lpstr">
      <vt:lpstr>Tema di Office</vt:lpstr>
      <vt:lpstr> The Establishment of the Israeli  Qualifications Framework as a mechanism to fostering the development of Israeli Human Capital  Kick off meeting Tel Aviv August 30, 2018 </vt:lpstr>
      <vt:lpstr>KEY MESSAGES</vt:lpstr>
      <vt:lpstr>מצגת של PowerPoint</vt:lpstr>
      <vt:lpstr>Project components</vt:lpstr>
      <vt:lpstr>Institutional component</vt:lpstr>
      <vt:lpstr>Institutional Component </vt:lpstr>
      <vt:lpstr>Structural component</vt:lpstr>
      <vt:lpstr>Structural Component </vt:lpstr>
      <vt:lpstr>Legal component</vt:lpstr>
      <vt:lpstr>Legal Component </vt:lpstr>
      <vt:lpstr> 3 Key Experts are responsible for the implementation of the Project Components and for the coordination of the STEs, under the supervision of the PL and RTA </vt:lpstr>
      <vt:lpstr>מצגת של PowerPoint</vt:lpstr>
      <vt:lpstr>Schedule</vt:lpstr>
      <vt:lpstr>Schedule</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TITOLO/DATA/LUOGO DELL’EVENTO</dc:title>
  <dc:creator>Utente di Microsoft Office</dc:creator>
  <cp:lastModifiedBy>ציפי ויינברג</cp:lastModifiedBy>
  <cp:revision>40</cp:revision>
  <dcterms:created xsi:type="dcterms:W3CDTF">2018-08-28T09:50:20Z</dcterms:created>
  <dcterms:modified xsi:type="dcterms:W3CDTF">2018-08-29T06:57:16Z</dcterms:modified>
</cp:coreProperties>
</file>